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11" r:id="rId1"/>
    <p:sldMasterId id="2147483812" r:id="rId2"/>
    <p:sldMasterId id="2147483813" r:id="rId3"/>
  </p:sldMasterIdLst>
  <p:notesMasterIdLst>
    <p:notesMasterId r:id="rId37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9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38"/>
      <p:bold r:id="rId39"/>
      <p:italic r:id="rId40"/>
      <p:boldItalic r:id="rId41"/>
    </p:embeddedFont>
    <p:embeddedFont>
      <p:font typeface="IBM Plex Sans Medium" panose="020F0502020204030204" pitchFamily="34" charset="0"/>
      <p:regular r:id="rId42"/>
      <p:bold r:id="rId43"/>
      <p:italic r:id="rId44"/>
      <p:boldItalic r:id="rId45"/>
    </p:embeddedFont>
    <p:embeddedFont>
      <p:font typeface="IBM Plex Sans SemiBold" panose="020F0502020204030204" pitchFamily="34" charset="0"/>
      <p:regular r:id="rId46"/>
      <p:bold r:id="rId47"/>
      <p:italic r:id="rId48"/>
      <p:boldItalic r:id="rId49"/>
    </p:embeddedFont>
    <p:embeddedFont>
      <p:font typeface="Sora" pitchFamily="2" charset="0"/>
      <p:regular r:id="rId50"/>
      <p:bold r:id="rId51"/>
    </p:embeddedFont>
    <p:embeddedFont>
      <p:font typeface="Sora ExtraLight" pitchFamily="2" charset="0"/>
      <p:regular r:id="rId52"/>
      <p:bold r:id="rId53"/>
    </p:embeddedFont>
    <p:embeddedFont>
      <p:font typeface="Sora Light" pitchFamily="2" charset="0"/>
      <p:regular r:id="rId54"/>
      <p:bold r:id="rId55"/>
    </p:embeddedFont>
    <p:embeddedFont>
      <p:font typeface="Sora Medium" pitchFamily="2" charset="0"/>
      <p:regular r:id="rId56"/>
      <p:bold r:id="rId57"/>
    </p:embeddedFont>
    <p:embeddedFont>
      <p:font typeface="Sora SemiBold" pitchFamily="2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EA8772"/>
    <a:srgbClr val="EF996E"/>
    <a:srgbClr val="F5B66B"/>
    <a:srgbClr val="F2A96D"/>
    <a:srgbClr val="EA8C71"/>
    <a:srgbClr val="F6B86B"/>
    <a:srgbClr val="F0B13B"/>
    <a:srgbClr val="FF6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731EE-1744-4373-8215-A883519AACAA}">
  <a:tblStyle styleId="{B38731EE-1744-4373-8215-A883519AAC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92816B-67FF-48E5-9B8F-7D0C59B4E2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296"/>
  </p:normalViewPr>
  <p:slideViewPr>
    <p:cSldViewPr snapToGrid="0">
      <p:cViewPr varScale="1">
        <p:scale>
          <a:sx n="155" d="100"/>
          <a:sy n="155" d="100"/>
        </p:scale>
        <p:origin x="192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7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3656b64c3da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53" name="Google Shape;3053;g3656b64c3da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3656b64c3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60" name="Google Shape;3160;g3656b64c3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365482f8845_0_4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69" name="Google Shape;3169;g365482f8845_0_4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g37ede38bc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90" name="Google Shape;3190;g37ede38bc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3657a780121_0_2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96" name="Google Shape;3196;g3657a780121_0_2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37daa36a86a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04" name="Google Shape;3204;g37daa36a86a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3657a780121_0_2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11" name="Google Shape;3211;g3657a780121_0_2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3657a780121_0_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18" name="Google Shape;3218;g3657a780121_0_2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g3657a780121_0_2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25" name="Google Shape;3225;g3657a780121_0_2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g37daa36a86a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32" name="Google Shape;3232;g37daa36a86a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g37daa36a86a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39" name="Google Shape;3239;g37daa36a86a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3656b64c3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67" name="Google Shape;3067;g3656b64c3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3657a780121_0_2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51" name="Google Shape;3251;g3657a780121_0_2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3657a78012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61" name="Google Shape;3261;g3657a78012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9">
          <a:extLst>
            <a:ext uri="{FF2B5EF4-FFF2-40B4-BE49-F238E27FC236}">
              <a16:creationId xmlns:a16="http://schemas.microsoft.com/office/drawing/2014/main" id="{98BED630-8B87-99BE-42F3-4BADACC8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g3657a780121_0_41:notes">
            <a:extLst>
              <a:ext uri="{FF2B5EF4-FFF2-40B4-BE49-F238E27FC236}">
                <a16:creationId xmlns:a16="http://schemas.microsoft.com/office/drawing/2014/main" id="{0C5F2B00-7A5A-AAE8-F525-38F1255E04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61" name="Google Shape;3261;g3657a780121_0_41:notes">
            <a:extLst>
              <a:ext uri="{FF2B5EF4-FFF2-40B4-BE49-F238E27FC236}">
                <a16:creationId xmlns:a16="http://schemas.microsoft.com/office/drawing/2014/main" id="{0774CBD5-44A5-5804-2DEE-49E335596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216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3657a78012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75" name="Google Shape;3275;g3657a78012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g3657a780121_0_2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82" name="Google Shape;3282;g3657a780121_0_2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3657a78012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89" name="Google Shape;3289;g3657a78012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3657a78012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96" name="Google Shape;3296;g3657a78012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3657a78012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303" name="Google Shape;3303;g3657a78012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3657a78012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310" name="Google Shape;3310;g3657a78012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g3657a78012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319" name="Google Shape;3319;g3657a78012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3657a780121_0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73" name="Google Shape;3073;g3657a780121_0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3657a780121_0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326" name="Google Shape;3326;g3657a780121_0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g3657a780121_0_2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333" name="Google Shape;3333;g3657a780121_0_2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3657a780121_0_2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340" name="Google Shape;3340;g3657a780121_0_2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1">
          <a:extLst>
            <a:ext uri="{FF2B5EF4-FFF2-40B4-BE49-F238E27FC236}">
              <a16:creationId xmlns:a16="http://schemas.microsoft.com/office/drawing/2014/main" id="{AA5DE7E8-E71A-C98A-D892-4ADD71DDA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g3656b64c3da_0_1031:notes">
            <a:extLst>
              <a:ext uri="{FF2B5EF4-FFF2-40B4-BE49-F238E27FC236}">
                <a16:creationId xmlns:a16="http://schemas.microsoft.com/office/drawing/2014/main" id="{ED46BF38-C49E-DAEF-5BE1-3B75FA49A0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53" name="Google Shape;3053;g3656b64c3da_0_1031:notes">
            <a:extLst>
              <a:ext uri="{FF2B5EF4-FFF2-40B4-BE49-F238E27FC236}">
                <a16:creationId xmlns:a16="http://schemas.microsoft.com/office/drawing/2014/main" id="{9EFAE142-F847-DADD-6332-65F009CB7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54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3657a780121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085" name="Google Shape;3085;g3657a780121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g365482f8845_0_4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01" name="Google Shape;3101;g365482f8845_0_4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365482f8845_0_4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07" name="Google Shape;3107;g365482f8845_0_4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37daa36a86a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26" name="Google Shape;3126;g37daa36a86a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g3657a7801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32" name="Google Shape;3132;g3657a7801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37daa36a86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38" name="Google Shape;3138;g37daa36a86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4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381300" y="420125"/>
            <a:ext cx="4395600" cy="40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Rules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Must be San Serif (no text icicles)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Arial, Calibri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Minimum Text Size - 12 size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caption 1">
  <p:cSld name="BLANK_1_1_1_1_1_1_1_1_1_1_1_1_1_1_1_1_1_1_2_3">
    <p:bg>
      <p:bgPr>
        <a:solidFill>
          <a:schemeClr val="dk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>
            <a:spLocks noGrp="1"/>
          </p:cNvSpPr>
          <p:nvPr>
            <p:ph type="pic" idx="2"/>
          </p:nvPr>
        </p:nvSpPr>
        <p:spPr>
          <a:xfrm>
            <a:off x="10803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9" name="Google Shape;199;p11"/>
          <p:cNvSpPr>
            <a:spLocks noGrp="1"/>
          </p:cNvSpPr>
          <p:nvPr>
            <p:ph type="pic" idx="3"/>
          </p:nvPr>
        </p:nvSpPr>
        <p:spPr>
          <a:xfrm>
            <a:off x="36711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0" name="Google Shape;200;p11"/>
          <p:cNvSpPr>
            <a:spLocks noGrp="1"/>
          </p:cNvSpPr>
          <p:nvPr>
            <p:ph type="pic" idx="4"/>
          </p:nvPr>
        </p:nvSpPr>
        <p:spPr>
          <a:xfrm>
            <a:off x="62349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1" name="Google Shape;201;p11"/>
          <p:cNvSpPr txBox="1">
            <a:spLocks noGrp="1"/>
          </p:cNvSpPr>
          <p:nvPr>
            <p:ph type="subTitle" idx="1"/>
          </p:nvPr>
        </p:nvSpPr>
        <p:spPr>
          <a:xfrm>
            <a:off x="8616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xfrm>
            <a:off x="10257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11"/>
          <p:cNvSpPr txBox="1">
            <a:spLocks noGrp="1"/>
          </p:cNvSpPr>
          <p:nvPr>
            <p:ph type="subTitle" idx="5"/>
          </p:nvPr>
        </p:nvSpPr>
        <p:spPr>
          <a:xfrm>
            <a:off x="34524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1"/>
          <p:cNvSpPr txBox="1">
            <a:spLocks noGrp="1"/>
          </p:cNvSpPr>
          <p:nvPr>
            <p:ph type="title" idx="6"/>
          </p:nvPr>
        </p:nvSpPr>
        <p:spPr>
          <a:xfrm>
            <a:off x="36165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5" name="Google Shape;205;p11"/>
          <p:cNvSpPr txBox="1">
            <a:spLocks noGrp="1"/>
          </p:cNvSpPr>
          <p:nvPr>
            <p:ph type="subTitle" idx="7"/>
          </p:nvPr>
        </p:nvSpPr>
        <p:spPr>
          <a:xfrm>
            <a:off x="60432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1"/>
          <p:cNvSpPr txBox="1">
            <a:spLocks noGrp="1"/>
          </p:cNvSpPr>
          <p:nvPr>
            <p:ph type="title" idx="8"/>
          </p:nvPr>
        </p:nvSpPr>
        <p:spPr>
          <a:xfrm>
            <a:off x="62073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11"/>
          <p:cNvSpPr/>
          <p:nvPr/>
        </p:nvSpPr>
        <p:spPr>
          <a:xfrm>
            <a:off x="8751830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"/>
          <p:cNvSpPr/>
          <p:nvPr/>
        </p:nvSpPr>
        <p:spPr>
          <a:xfrm>
            <a:off x="8359661" y="375376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>
            <a:off x="7575325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>
            <a:off x="7967493" y="375376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>
            <a:off x="8751830" y="375376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>
            <a:off x="8751830" y="7508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>
            <a:off x="7967493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>
            <a:off x="8359661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1"/>
          <p:cNvSpPr/>
          <p:nvPr/>
        </p:nvSpPr>
        <p:spPr>
          <a:xfrm>
            <a:off x="38100" y="47682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430202" y="43929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430202" y="47682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21448" y="47682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11"/>
          <p:cNvCxnSpPr/>
          <p:nvPr/>
        </p:nvCxnSpPr>
        <p:spPr>
          <a:xfrm rot="10800000">
            <a:off x="8060100" y="4768200"/>
            <a:ext cx="1083900" cy="0"/>
          </a:xfrm>
          <a:prstGeom prst="straightConnector1">
            <a:avLst/>
          </a:prstGeom>
          <a:noFill/>
          <a:ln w="9525" cap="flat" cmpd="sng">
            <a:solidFill>
              <a:srgbClr val="FFF3E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11"/>
          <p:cNvCxnSpPr/>
          <p:nvPr/>
        </p:nvCxnSpPr>
        <p:spPr>
          <a:xfrm rot="10800000">
            <a:off x="7760100" y="4955850"/>
            <a:ext cx="1383900" cy="0"/>
          </a:xfrm>
          <a:prstGeom prst="straightConnector1">
            <a:avLst/>
          </a:prstGeom>
          <a:noFill/>
          <a:ln w="9525" cap="flat" cmpd="sng">
            <a:solidFill>
              <a:srgbClr val="FFF3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11"/>
          <p:cNvSpPr txBox="1">
            <a:spLocks noGrp="1"/>
          </p:cNvSpPr>
          <p:nvPr>
            <p:ph type="title" idx="9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2" name="Google Shape;222;p11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3">
  <p:cSld name="BLANK_1_1_1_1_1_1_1_1_1_1_1_1_1_1_1_2_1">
    <p:bg>
      <p:bgPr>
        <a:solidFill>
          <a:schemeClr val="lt1"/>
        </a:solidFill>
        <a:effectLst/>
      </p:bgPr>
    </p:bg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02"/>
          <p:cNvSpPr txBox="1">
            <a:spLocks noGrp="1"/>
          </p:cNvSpPr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21" name="Google Shape;1821;p102"/>
          <p:cNvSpPr txBox="1">
            <a:spLocks noGrp="1"/>
          </p:cNvSpPr>
          <p:nvPr>
            <p:ph type="title" idx="2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22" name="Google Shape;1822;p102"/>
          <p:cNvSpPr txBox="1">
            <a:spLocks noGrp="1"/>
          </p:cNvSpPr>
          <p:nvPr>
            <p:ph type="title" idx="3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23" name="Google Shape;1823;p102"/>
          <p:cNvSpPr txBox="1">
            <a:spLocks noGrp="1"/>
          </p:cNvSpPr>
          <p:nvPr>
            <p:ph type="title" idx="4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24" name="Google Shape;1824;p102"/>
          <p:cNvSpPr txBox="1">
            <a:spLocks noGrp="1"/>
          </p:cNvSpPr>
          <p:nvPr>
            <p:ph type="title" idx="5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25" name="Google Shape;1825;p102"/>
          <p:cNvSpPr txBox="1">
            <a:spLocks noGrp="1"/>
          </p:cNvSpPr>
          <p:nvPr>
            <p:ph type="subTitle" idx="1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cxnSp>
        <p:nvCxnSpPr>
          <p:cNvPr id="1826" name="Google Shape;1826;p102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7" name="Google Shape;1827;p102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828" name="Google Shape;1828;p102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829" name="Google Shape;1829;p102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30" name="Google Shape;1830;p10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31" name="Google Shape;1831;p102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832" name="Google Shape;1832;p102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33" name="Google Shape;1833;p10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34" name="Google Shape;1834;p10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35" name="Google Shape;1835;p10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36" name="Google Shape;1836;p102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837" name="Google Shape;1837;p10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38" name="Google Shape;1838;p10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39" name="Google Shape;1839;p10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40" name="Google Shape;1840;p102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841" name="Google Shape;1841;p102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42" name="Google Shape;1842;p102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43" name="Google Shape;1843;p10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44" name="Google Shape;1844;p10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45" name="Google Shape;1845;p10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846" name="Google Shape;1846;p102"/>
          <p:cNvSpPr/>
          <p:nvPr/>
        </p:nvSpPr>
        <p:spPr>
          <a:xfrm rot="10800000" flipH="1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47" name="Google Shape;1847;p102"/>
          <p:cNvSpPr/>
          <p:nvPr/>
        </p:nvSpPr>
        <p:spPr>
          <a:xfrm rot="10800000" flipH="1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48" name="Google Shape;1848;p102"/>
          <p:cNvSpPr/>
          <p:nvPr/>
        </p:nvSpPr>
        <p:spPr>
          <a:xfrm rot="10800000" flipH="1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49" name="Google Shape;1849;p102"/>
          <p:cNvSpPr/>
          <p:nvPr/>
        </p:nvSpPr>
        <p:spPr>
          <a:xfrm rot="10800000" flipH="1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50" name="Google Shape;1850;p102"/>
          <p:cNvSpPr txBox="1">
            <a:spLocks noGrp="1"/>
          </p:cNvSpPr>
          <p:nvPr>
            <p:ph type="body" idx="6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851" name="Google Shape;1851;p102"/>
          <p:cNvSpPr txBox="1">
            <a:spLocks noGrp="1"/>
          </p:cNvSpPr>
          <p:nvPr>
            <p:ph type="body" idx="7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852" name="Google Shape;1852;p102"/>
          <p:cNvSpPr txBox="1">
            <a:spLocks noGrp="1"/>
          </p:cNvSpPr>
          <p:nvPr>
            <p:ph type="body" idx="8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853" name="Google Shape;1853;p102"/>
          <p:cNvSpPr txBox="1">
            <a:spLocks noGrp="1"/>
          </p:cNvSpPr>
          <p:nvPr>
            <p:ph type="body" idx="9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854" name="Google Shape;1854;p102"/>
          <p:cNvSpPr txBox="1">
            <a:spLocks noGrp="1"/>
          </p:cNvSpPr>
          <p:nvPr>
            <p:ph type="title" idx="13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55" name="Google Shape;1855;p102"/>
          <p:cNvSpPr txBox="1">
            <a:spLocks noGrp="1"/>
          </p:cNvSpPr>
          <p:nvPr>
            <p:ph type="title" idx="14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56" name="Google Shape;1856;p102"/>
          <p:cNvSpPr txBox="1">
            <a:spLocks noGrp="1"/>
          </p:cNvSpPr>
          <p:nvPr>
            <p:ph type="title" idx="15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57" name="Google Shape;1857;p102"/>
          <p:cNvSpPr txBox="1">
            <a:spLocks noGrp="1"/>
          </p:cNvSpPr>
          <p:nvPr>
            <p:ph type="title" idx="16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58" name="Google Shape;1858;p102"/>
          <p:cNvSpPr txBox="1">
            <a:spLocks noGrp="1"/>
          </p:cNvSpPr>
          <p:nvPr>
            <p:ph type="title" idx="17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59" name="Google Shape;1859;p102"/>
          <p:cNvSpPr txBox="1">
            <a:spLocks noGrp="1"/>
          </p:cNvSpPr>
          <p:nvPr>
            <p:ph type="title" idx="1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_1_1_1_4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03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name="adj1" fmla="val 21353619"/>
              <a:gd name="adj2" fmla="val 142106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2" name="Google Shape;1862;p103"/>
          <p:cNvSpPr txBox="1">
            <a:spLocks noGrp="1"/>
          </p:cNvSpPr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63" name="Google Shape;1863;p103"/>
          <p:cNvSpPr txBox="1">
            <a:spLocks noGrp="1"/>
          </p:cNvSpPr>
          <p:nvPr>
            <p:ph type="title" idx="2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64" name="Google Shape;1864;p103"/>
          <p:cNvSpPr txBox="1">
            <a:spLocks noGrp="1"/>
          </p:cNvSpPr>
          <p:nvPr>
            <p:ph type="title" idx="3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65" name="Google Shape;1865;p103"/>
          <p:cNvSpPr txBox="1">
            <a:spLocks noGrp="1"/>
          </p:cNvSpPr>
          <p:nvPr>
            <p:ph type="title" idx="4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66" name="Google Shape;1866;p103"/>
          <p:cNvSpPr txBox="1">
            <a:spLocks noGrp="1"/>
          </p:cNvSpPr>
          <p:nvPr>
            <p:ph type="title" idx="5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67" name="Google Shape;1867;p103"/>
          <p:cNvSpPr txBox="1">
            <a:spLocks noGrp="1"/>
          </p:cNvSpPr>
          <p:nvPr>
            <p:ph type="title" idx="6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68" name="Google Shape;1868;p103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69" name="Google Shape;1869;p103"/>
          <p:cNvSpPr/>
          <p:nvPr/>
        </p:nvSpPr>
        <p:spPr>
          <a:xfrm rot="-6104187" flipH="1">
            <a:off x="4324040" y="2970795"/>
            <a:ext cx="1541221" cy="4732320"/>
          </a:xfrm>
          <a:prstGeom prst="chord">
            <a:avLst>
              <a:gd name="adj1" fmla="val 4994308"/>
              <a:gd name="adj2" fmla="val 151140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0" name="Google Shape;1870;p103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name="adj1" fmla="val 5592353"/>
              <a:gd name="adj2" fmla="val 150240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1" name="Google Shape;1871;p103"/>
          <p:cNvSpPr txBox="1">
            <a:spLocks noGrp="1"/>
          </p:cNvSpPr>
          <p:nvPr>
            <p:ph type="body" idx="1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1872" name="Google Shape;1872;p103"/>
          <p:cNvSpPr txBox="1">
            <a:spLocks noGrp="1"/>
          </p:cNvSpPr>
          <p:nvPr>
            <p:ph type="body" idx="8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1873" name="Google Shape;1873;p103"/>
          <p:cNvSpPr txBox="1">
            <a:spLocks noGrp="1"/>
          </p:cNvSpPr>
          <p:nvPr>
            <p:ph type="body" idx="9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1874" name="Google Shape;1874;p103"/>
          <p:cNvSpPr txBox="1">
            <a:spLocks noGrp="1"/>
          </p:cNvSpPr>
          <p:nvPr>
            <p:ph type="body" idx="13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1875" name="Google Shape;1875;p103"/>
          <p:cNvSpPr txBox="1">
            <a:spLocks noGrp="1"/>
          </p:cNvSpPr>
          <p:nvPr>
            <p:ph type="body" idx="14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1876" name="Google Shape;1876;p103"/>
          <p:cNvSpPr txBox="1">
            <a:spLocks noGrp="1"/>
          </p:cNvSpPr>
          <p:nvPr>
            <p:ph type="body" idx="15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1877" name="Google Shape;1877;p103"/>
          <p:cNvSpPr txBox="1">
            <a:spLocks noGrp="1"/>
          </p:cNvSpPr>
          <p:nvPr>
            <p:ph type="body" idx="16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1878" name="Google Shape;1878;p103"/>
          <p:cNvSpPr txBox="1">
            <a:spLocks noGrp="1"/>
          </p:cNvSpPr>
          <p:nvPr>
            <p:ph type="body" idx="17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1879" name="Google Shape;1879;p103"/>
          <p:cNvSpPr txBox="1">
            <a:spLocks noGrp="1"/>
          </p:cNvSpPr>
          <p:nvPr>
            <p:ph type="body" idx="18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1880" name="Google Shape;1880;p103"/>
          <p:cNvSpPr txBox="1">
            <a:spLocks noGrp="1"/>
          </p:cNvSpPr>
          <p:nvPr>
            <p:ph type="title" idx="19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881" name="Google Shape;1881;p103"/>
          <p:cNvSpPr txBox="1">
            <a:spLocks noGrp="1"/>
          </p:cNvSpPr>
          <p:nvPr>
            <p:ph type="title" idx="20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Dark">
  <p:cSld name="BLANK_1_1_1_1_1_1_1_1_1_1_4_1">
    <p:bg>
      <p:bgPr>
        <a:solidFill>
          <a:schemeClr val="lt1"/>
        </a:solidFill>
        <a:effectLst/>
      </p:bgPr>
    </p:bg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04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name="adj1" fmla="val 21353619"/>
              <a:gd name="adj2" fmla="val 1421063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4" name="Google Shape;1884;p104"/>
          <p:cNvSpPr txBox="1">
            <a:spLocks noGrp="1"/>
          </p:cNvSpPr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85" name="Google Shape;1885;p104"/>
          <p:cNvSpPr txBox="1">
            <a:spLocks noGrp="1"/>
          </p:cNvSpPr>
          <p:nvPr>
            <p:ph type="title" idx="2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86" name="Google Shape;1886;p104"/>
          <p:cNvSpPr txBox="1">
            <a:spLocks noGrp="1"/>
          </p:cNvSpPr>
          <p:nvPr>
            <p:ph type="title" idx="3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87" name="Google Shape;1887;p104"/>
          <p:cNvSpPr txBox="1">
            <a:spLocks noGrp="1"/>
          </p:cNvSpPr>
          <p:nvPr>
            <p:ph type="title" idx="4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88" name="Google Shape;1888;p104"/>
          <p:cNvSpPr txBox="1">
            <a:spLocks noGrp="1"/>
          </p:cNvSpPr>
          <p:nvPr>
            <p:ph type="title" idx="5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89" name="Google Shape;1889;p104"/>
          <p:cNvSpPr txBox="1">
            <a:spLocks noGrp="1"/>
          </p:cNvSpPr>
          <p:nvPr>
            <p:ph type="title" idx="6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90" name="Google Shape;1890;p104"/>
          <p:cNvSpPr txBox="1">
            <a:spLocks noGrp="1"/>
          </p:cNvSpPr>
          <p:nvPr>
            <p:ph type="title" idx="7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891" name="Google Shape;1891;p104"/>
          <p:cNvSpPr/>
          <p:nvPr/>
        </p:nvSpPr>
        <p:spPr>
          <a:xfrm rot="-6104187" flipH="1">
            <a:off x="4324040" y="2970795"/>
            <a:ext cx="1541221" cy="4732320"/>
          </a:xfrm>
          <a:prstGeom prst="chord">
            <a:avLst>
              <a:gd name="adj1" fmla="val 4994308"/>
              <a:gd name="adj2" fmla="val 15114049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92" name="Google Shape;1892;p104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name="adj1" fmla="val 5592353"/>
              <a:gd name="adj2" fmla="val 1502406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93" name="Google Shape;1893;p104"/>
          <p:cNvSpPr txBox="1">
            <a:spLocks noGrp="1"/>
          </p:cNvSpPr>
          <p:nvPr>
            <p:ph type="title" idx="8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94" name="Google Shape;1894;p104"/>
          <p:cNvSpPr txBox="1">
            <a:spLocks noGrp="1"/>
          </p:cNvSpPr>
          <p:nvPr>
            <p:ph type="body" idx="1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o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‒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o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5" name="Google Shape;1895;p104"/>
          <p:cNvSpPr txBox="1">
            <a:spLocks noGrp="1"/>
          </p:cNvSpPr>
          <p:nvPr>
            <p:ph type="body" idx="9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6" name="Google Shape;1896;p104"/>
          <p:cNvSpPr txBox="1">
            <a:spLocks noGrp="1"/>
          </p:cNvSpPr>
          <p:nvPr>
            <p:ph type="body" idx="13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7" name="Google Shape;1897;p104"/>
          <p:cNvSpPr txBox="1">
            <a:spLocks noGrp="1"/>
          </p:cNvSpPr>
          <p:nvPr>
            <p:ph type="body" idx="14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8" name="Google Shape;1898;p104"/>
          <p:cNvSpPr txBox="1">
            <a:spLocks noGrp="1"/>
          </p:cNvSpPr>
          <p:nvPr>
            <p:ph type="body" idx="15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9" name="Google Shape;1899;p104"/>
          <p:cNvSpPr txBox="1">
            <a:spLocks noGrp="1"/>
          </p:cNvSpPr>
          <p:nvPr>
            <p:ph type="body" idx="16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0" name="Google Shape;1900;p104"/>
          <p:cNvSpPr txBox="1">
            <a:spLocks noGrp="1"/>
          </p:cNvSpPr>
          <p:nvPr>
            <p:ph type="body" idx="17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1" name="Google Shape;1901;p104"/>
          <p:cNvSpPr txBox="1">
            <a:spLocks noGrp="1"/>
          </p:cNvSpPr>
          <p:nvPr>
            <p:ph type="body" idx="18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2" name="Google Shape;1902;p104"/>
          <p:cNvSpPr txBox="1">
            <a:spLocks noGrp="1"/>
          </p:cNvSpPr>
          <p:nvPr>
            <p:ph type="body" idx="19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3" name="Google Shape;1903;p104"/>
          <p:cNvSpPr txBox="1">
            <a:spLocks noGrp="1"/>
          </p:cNvSpPr>
          <p:nvPr>
            <p:ph type="title" idx="20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two bodies">
  <p:cSld name="BLANK_1_1_1_1_1_1_1_1_1_1_3_2">
    <p:bg>
      <p:bgPr>
        <a:solidFill>
          <a:schemeClr val="lt1"/>
        </a:solidFill>
        <a:effectLst/>
      </p:bgPr>
    </p:bg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05"/>
          <p:cNvSpPr/>
          <p:nvPr/>
        </p:nvSpPr>
        <p:spPr>
          <a:xfrm rot="-5400000" flipH="1">
            <a:off x="1263236" y="2706539"/>
            <a:ext cx="1173845" cy="3700317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06" name="Google Shape;1906;p105"/>
          <p:cNvSpPr/>
          <p:nvPr/>
        </p:nvSpPr>
        <p:spPr>
          <a:xfrm flipH="1">
            <a:off x="228605" y="3621311"/>
            <a:ext cx="3534079" cy="1522191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07" name="Google Shape;1907;p105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908" name="Google Shape;1908;p105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1909" name="Google Shape;1909;p105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1910" name="Google Shape;1910;p105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1" name="Google Shape;1911;p105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2" name="Google Shape;1912;p105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3" name="Google Shape;1913;p105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4" name="Google Shape;1914;p105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15" name="Google Shape;1915;p105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1916" name="Google Shape;1916;p10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7" name="Google Shape;1917;p10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8" name="Google Shape;1918;p10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9" name="Google Shape;1919;p105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20" name="Google Shape;1920;p105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1921" name="Google Shape;1921;p10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2" name="Google Shape;1922;p10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3" name="Google Shape;1923;p10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4" name="Google Shape;1924;p105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925" name="Google Shape;1925;p105"/>
          <p:cNvSpPr txBox="1">
            <a:spLocks noGrp="1"/>
          </p:cNvSpPr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26" name="Google Shape;1926;p105"/>
          <p:cNvSpPr txBox="1">
            <a:spLocks noGrp="1"/>
          </p:cNvSpPr>
          <p:nvPr>
            <p:ph type="title" idx="2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27" name="Google Shape;1927;p105"/>
          <p:cNvSpPr>
            <a:spLocks noGrp="1"/>
          </p:cNvSpPr>
          <p:nvPr>
            <p:ph type="pic" idx="3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28" name="Google Shape;1928;p105"/>
          <p:cNvSpPr>
            <a:spLocks noGrp="1"/>
          </p:cNvSpPr>
          <p:nvPr>
            <p:ph type="pic" idx="4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29" name="Google Shape;1929;p105"/>
          <p:cNvSpPr>
            <a:spLocks noGrp="1"/>
          </p:cNvSpPr>
          <p:nvPr>
            <p:ph type="pic" idx="5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30" name="Google Shape;1930;p105"/>
          <p:cNvSpPr txBox="1">
            <a:spLocks noGrp="1"/>
          </p:cNvSpPr>
          <p:nvPr>
            <p:ph type="title" idx="6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31" name="Google Shape;1931;p105"/>
          <p:cNvSpPr txBox="1">
            <a:spLocks noGrp="1"/>
          </p:cNvSpPr>
          <p:nvPr>
            <p:ph type="title" idx="7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32" name="Google Shape;1932;p105"/>
          <p:cNvSpPr txBox="1">
            <a:spLocks noGrp="1"/>
          </p:cNvSpPr>
          <p:nvPr>
            <p:ph type="title" idx="8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33" name="Google Shape;1933;p105"/>
          <p:cNvSpPr txBox="1">
            <a:spLocks noGrp="1"/>
          </p:cNvSpPr>
          <p:nvPr>
            <p:ph type="title" idx="9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1934" name="Google Shape;1934;p105"/>
          <p:cNvSpPr txBox="1">
            <a:spLocks noGrp="1"/>
          </p:cNvSpPr>
          <p:nvPr>
            <p:ph type="title" idx="13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935" name="Google Shape;1935;p105"/>
          <p:cNvSpPr txBox="1">
            <a:spLocks noGrp="1"/>
          </p:cNvSpPr>
          <p:nvPr>
            <p:ph type="title" idx="14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936" name="Google Shape;1936;p105"/>
          <p:cNvSpPr txBox="1">
            <a:spLocks noGrp="1"/>
          </p:cNvSpPr>
          <p:nvPr>
            <p:ph type="title" idx="15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37" name="Google Shape;1937;p105"/>
          <p:cNvSpPr txBox="1">
            <a:spLocks noGrp="1"/>
          </p:cNvSpPr>
          <p:nvPr>
            <p:ph type="title" idx="16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38" name="Google Shape;1938;p105"/>
          <p:cNvSpPr txBox="1">
            <a:spLocks noGrp="1"/>
          </p:cNvSpPr>
          <p:nvPr>
            <p:ph type="title" idx="17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3">
  <p:cSld name="BLANK_1_1_1_1_1_1_1_1_1_1_5"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06"/>
          <p:cNvSpPr/>
          <p:nvPr/>
        </p:nvSpPr>
        <p:spPr>
          <a:xfrm>
            <a:off x="1347300" y="4352975"/>
            <a:ext cx="6752827" cy="790544"/>
          </a:xfrm>
          <a:custGeom>
            <a:avLst/>
            <a:gdLst/>
            <a:ahLst/>
            <a:cxnLst/>
            <a:rect l="l" t="t" r="r" b="b"/>
            <a:pathLst>
              <a:path w="86243" h="14771" extrusionOk="0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41" name="Google Shape;1941;p106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42" name="Google Shape;1942;p106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943" name="Google Shape;1943;p106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2">
  <p:cSld name="BLANK_1_1_1_1_1_1_1_1_1_1_9"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" name="Google Shape;1945;p107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1946" name="Google Shape;1946;p107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1947" name="Google Shape;1947;p107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48" name="Google Shape;1948;p107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49" name="Google Shape;1949;p107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0" name="Google Shape;1950;p107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1" name="Google Shape;1951;p107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52" name="Google Shape;1952;p107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1953" name="Google Shape;1953;p10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4" name="Google Shape;1954;p10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5" name="Google Shape;1955;p10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6" name="Google Shape;1956;p107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57" name="Google Shape;1957;p107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1958" name="Google Shape;1958;p10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9" name="Google Shape;1959;p10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0" name="Google Shape;1960;p10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1" name="Google Shape;1961;p10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962" name="Google Shape;1962;p107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63" name="Google Shape;1963;p107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964" name="Google Shape;1964;p107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4">
  <p:cSld name="BLANK_1_1_1_1_1_1_1_1_1_1_2_1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6" name="Google Shape;1966;p108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1967" name="Google Shape;1967;p10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1968" name="Google Shape;1968;p10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9" name="Google Shape;1969;p10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0" name="Google Shape;1970;p10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1" name="Google Shape;1971;p10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2" name="Google Shape;1972;p10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73" name="Google Shape;1973;p10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1974" name="Google Shape;1974;p10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5" name="Google Shape;1975;p10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6" name="Google Shape;1976;p10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7" name="Google Shape;1977;p10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78" name="Google Shape;1978;p10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1979" name="Google Shape;1979;p10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0" name="Google Shape;1980;p10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1" name="Google Shape;1981;p10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2" name="Google Shape;1982;p10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983" name="Google Shape;1983;p108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84" name="Google Shape;1984;p108"/>
          <p:cNvSpPr/>
          <p:nvPr/>
        </p:nvSpPr>
        <p:spPr>
          <a:xfrm>
            <a:off x="5023375" y="3994875"/>
            <a:ext cx="3941541" cy="1148616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85" name="Google Shape;1985;p108"/>
          <p:cNvSpPr/>
          <p:nvPr/>
        </p:nvSpPr>
        <p:spPr>
          <a:xfrm rot="5400000">
            <a:off x="6364434" y="2363929"/>
            <a:ext cx="912991" cy="4646142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86" name="Google Shape;1986;p108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987" name="Google Shape;1987;p108"/>
          <p:cNvSpPr/>
          <p:nvPr/>
        </p:nvSpPr>
        <p:spPr>
          <a:xfrm>
            <a:off x="1643225" y="-725"/>
            <a:ext cx="5761425" cy="711800"/>
          </a:xfrm>
          <a:custGeom>
            <a:avLst/>
            <a:gdLst/>
            <a:ahLst/>
            <a:cxnLst/>
            <a:rect l="l" t="t" r="r" b="b"/>
            <a:pathLst>
              <a:path w="230457" h="28472" extrusionOk="0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88" name="Google Shape;1988;p108"/>
          <p:cNvSpPr/>
          <p:nvPr/>
        </p:nvSpPr>
        <p:spPr>
          <a:xfrm>
            <a:off x="7140700" y="-1350"/>
            <a:ext cx="2003375" cy="714225"/>
          </a:xfrm>
          <a:custGeom>
            <a:avLst/>
            <a:gdLst/>
            <a:ahLst/>
            <a:cxnLst/>
            <a:rect l="l" t="t" r="r" b="b"/>
            <a:pathLst>
              <a:path w="80135" h="28569" extrusionOk="0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dist="28575" dir="5400000" algn="bl" rotWithShape="0">
              <a:schemeClr val="accent4">
                <a:alpha val="24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89" name="Google Shape;1989;p108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E46962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ps">
  <p:cSld name="BLANK_1_1_1_1_1_1_1_1_1_1_2_1_1"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1" name="Google Shape;1991;p109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1992" name="Google Shape;1992;p109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1993" name="Google Shape;1993;p109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4" name="Google Shape;1994;p109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5" name="Google Shape;1995;p109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6" name="Google Shape;1996;p109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7" name="Google Shape;1997;p109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98" name="Google Shape;1998;p109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1999" name="Google Shape;1999;p109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0" name="Google Shape;2000;p10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1" name="Google Shape;2001;p10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2" name="Google Shape;2002;p109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03" name="Google Shape;2003;p109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004" name="Google Shape;2004;p10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5" name="Google Shape;2005;p10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6" name="Google Shape;2006;p10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7" name="Google Shape;2007;p10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008" name="Google Shape;2008;p109"/>
          <p:cNvSpPr/>
          <p:nvPr/>
        </p:nvSpPr>
        <p:spPr>
          <a:xfrm>
            <a:off x="5023375" y="3994875"/>
            <a:ext cx="3941541" cy="1148616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09" name="Google Shape;2009;p109"/>
          <p:cNvSpPr/>
          <p:nvPr/>
        </p:nvSpPr>
        <p:spPr>
          <a:xfrm rot="5400000">
            <a:off x="6364434" y="2363929"/>
            <a:ext cx="912991" cy="4646142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10" name="Google Shape;2010;p109"/>
          <p:cNvSpPr/>
          <p:nvPr/>
        </p:nvSpPr>
        <p:spPr>
          <a:xfrm>
            <a:off x="1643225" y="-725"/>
            <a:ext cx="5761425" cy="711800"/>
          </a:xfrm>
          <a:custGeom>
            <a:avLst/>
            <a:gdLst/>
            <a:ahLst/>
            <a:cxnLst/>
            <a:rect l="l" t="t" r="r" b="b"/>
            <a:pathLst>
              <a:path w="230457" h="28472" extrusionOk="0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11" name="Google Shape;2011;p109"/>
          <p:cNvSpPr/>
          <p:nvPr/>
        </p:nvSpPr>
        <p:spPr>
          <a:xfrm>
            <a:off x="7140700" y="-1350"/>
            <a:ext cx="2003375" cy="714225"/>
          </a:xfrm>
          <a:custGeom>
            <a:avLst/>
            <a:gdLst/>
            <a:ahLst/>
            <a:cxnLst/>
            <a:rect l="l" t="t" r="r" b="b"/>
            <a:pathLst>
              <a:path w="80135" h="28569" extrusionOk="0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dist="28575" dir="5400000" algn="bl" rotWithShape="0">
              <a:schemeClr val="accent4">
                <a:alpha val="24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cxnSp>
        <p:nvCxnSpPr>
          <p:cNvPr id="2012" name="Google Shape;2012;p109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Google Shape;2013;p109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4" name="Google Shape;2014;p109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5" name="Google Shape;2015;p109"/>
          <p:cNvSpPr txBox="1">
            <a:spLocks noGrp="1"/>
          </p:cNvSpPr>
          <p:nvPr>
            <p:ph type="body" idx="1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16" name="Google Shape;2016;p109"/>
          <p:cNvSpPr txBox="1">
            <a:spLocks noGrp="1"/>
          </p:cNvSpPr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2017" name="Google Shape;2017;p109"/>
          <p:cNvSpPr txBox="1">
            <a:spLocks noGrp="1"/>
          </p:cNvSpPr>
          <p:nvPr>
            <p:ph type="body" idx="2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18" name="Google Shape;2018;p109"/>
          <p:cNvSpPr txBox="1">
            <a:spLocks noGrp="1"/>
          </p:cNvSpPr>
          <p:nvPr>
            <p:ph type="title" idx="3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2019" name="Google Shape;2019;p109"/>
          <p:cNvSpPr txBox="1">
            <a:spLocks noGrp="1"/>
          </p:cNvSpPr>
          <p:nvPr>
            <p:ph type="title" idx="4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2020" name="Google Shape;2020;p109"/>
          <p:cNvSpPr txBox="1">
            <a:spLocks noGrp="1"/>
          </p:cNvSpPr>
          <p:nvPr>
            <p:ph type="body" idx="5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21" name="Google Shape;2021;p109"/>
          <p:cNvSpPr txBox="1">
            <a:spLocks noGrp="1"/>
          </p:cNvSpPr>
          <p:nvPr>
            <p:ph type="title" idx="6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2022" name="Google Shape;2022;p109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23" name="Google Shape;2023;p109"/>
          <p:cNvSpPr txBox="1">
            <a:spLocks noGrp="1"/>
          </p:cNvSpPr>
          <p:nvPr>
            <p:ph type="title" idx="8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2024" name="Google Shape;2024;p109"/>
          <p:cNvSpPr txBox="1">
            <a:spLocks noGrp="1"/>
          </p:cNvSpPr>
          <p:nvPr>
            <p:ph type="title" idx="9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2025" name="Google Shape;2025;p109"/>
          <p:cNvSpPr txBox="1">
            <a:spLocks noGrp="1"/>
          </p:cNvSpPr>
          <p:nvPr>
            <p:ph type="title" idx="13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026" name="Google Shape;2026;p109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E46962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LANK_1_1_1_1_1_1_1_1_1_1_10"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10"/>
          <p:cNvSpPr/>
          <p:nvPr/>
        </p:nvSpPr>
        <p:spPr>
          <a:xfrm rot="-900031" flipH="1">
            <a:off x="1792020" y="1182391"/>
            <a:ext cx="5560068" cy="196350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29" name="Google Shape;2029;p110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30" name="Google Shape;2030;p110"/>
          <p:cNvSpPr txBox="1">
            <a:spLocks noGrp="1"/>
          </p:cNvSpPr>
          <p:nvPr>
            <p:ph type="body" idx="1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•"/>
              <a:defRPr/>
            </a:lvl1pPr>
            <a:lvl2pPr marL="914400" lvl="1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o"/>
              <a:defRPr/>
            </a:lvl2pPr>
            <a:lvl3pPr marL="1371600" lvl="2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‒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•"/>
              <a:defRPr/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o"/>
              <a:defRPr/>
            </a:lvl5pPr>
            <a:lvl6pPr marL="2743200" lvl="5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6pPr>
            <a:lvl7pPr marL="3200400" lvl="6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7pPr>
            <a:lvl8pPr marL="3657600" lvl="7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8pPr>
            <a:lvl9pPr marL="4114800" lvl="8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9pPr>
          </a:lstStyle>
          <a:p>
            <a:endParaRPr/>
          </a:p>
        </p:txBody>
      </p:sp>
      <p:sp>
        <p:nvSpPr>
          <p:cNvPr id="2031" name="Google Shape;2031;p110"/>
          <p:cNvSpPr txBox="1">
            <a:spLocks noGrp="1"/>
          </p:cNvSpPr>
          <p:nvPr>
            <p:ph type="title" hasCustomPrompt="1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2" name="Google Shape;2032;p110"/>
          <p:cNvSpPr/>
          <p:nvPr/>
        </p:nvSpPr>
        <p:spPr>
          <a:xfrm rot="900031" flipH="1">
            <a:off x="1791931" y="1182353"/>
            <a:ext cx="5560068" cy="196350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4"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2"/>
          <p:cNvSpPr txBox="1"/>
          <p:nvPr/>
        </p:nvSpPr>
        <p:spPr>
          <a:xfrm>
            <a:off x="381300" y="420125"/>
            <a:ext cx="4395600" cy="40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Rules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Must be San Serif (no text icicles)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Arial, Calibri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Minimum Text Size - 12 size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Intro Slide">
  <p:cSld name="Agenda Intro Slid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 txBox="1">
            <a:spLocks noGrp="1"/>
          </p:cNvSpPr>
          <p:nvPr>
            <p:ph type="title"/>
          </p:nvPr>
        </p:nvSpPr>
        <p:spPr>
          <a:xfrm>
            <a:off x="2077983" y="273844"/>
            <a:ext cx="6437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2"/>
          <p:cNvSpPr txBox="1">
            <a:spLocks noGrp="1"/>
          </p:cNvSpPr>
          <p:nvPr>
            <p:ph type="body" idx="1"/>
          </p:nvPr>
        </p:nvSpPr>
        <p:spPr>
          <a:xfrm>
            <a:off x="2077983" y="1369219"/>
            <a:ext cx="64374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 b="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None/>
              <a:defRPr sz="18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TR"/>
              <a:buNone/>
              <a:defRPr sz="18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None/>
              <a:defRPr sz="1800"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12"/>
          <p:cNvSpPr/>
          <p:nvPr/>
        </p:nvSpPr>
        <p:spPr>
          <a:xfrm>
            <a:off x="0" y="0"/>
            <a:ext cx="164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12"/>
          <p:cNvCxnSpPr/>
          <p:nvPr/>
        </p:nvCxnSpPr>
        <p:spPr>
          <a:xfrm>
            <a:off x="78079" y="4432303"/>
            <a:ext cx="1469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8" name="Google Shape;228;p12" descr="A logo with whit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242" y="82059"/>
            <a:ext cx="559209" cy="559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12"/>
          <p:cNvCxnSpPr/>
          <p:nvPr/>
        </p:nvCxnSpPr>
        <p:spPr>
          <a:xfrm>
            <a:off x="2077984" y="1057157"/>
            <a:ext cx="62949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12"/>
          <p:cNvSpPr txBox="1"/>
          <p:nvPr/>
        </p:nvSpPr>
        <p:spPr>
          <a:xfrm>
            <a:off x="55983" y="4472738"/>
            <a:ext cx="1469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difficulties?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xxxxxxxxxxxxxx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857.702.xxxx or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xxxxxxx@ctps.org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462" y="985343"/>
            <a:ext cx="14925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AutoNum type="arabicPeriod"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12"/>
          <p:cNvSpPr txBox="1">
            <a:spLocks noGrp="1"/>
          </p:cNvSpPr>
          <p:nvPr>
            <p:ph type="body" idx="3"/>
          </p:nvPr>
        </p:nvSpPr>
        <p:spPr>
          <a:xfrm>
            <a:off x="55462" y="641269"/>
            <a:ext cx="1492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3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14" descr="A city skyline with boats in the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7233" b="11758"/>
          <a:stretch/>
        </p:blipFill>
        <p:spPr>
          <a:xfrm>
            <a:off x="0" y="0"/>
            <a:ext cx="9133176" cy="3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14"/>
          <p:cNvSpPr/>
          <p:nvPr/>
        </p:nvSpPr>
        <p:spPr>
          <a:xfrm>
            <a:off x="0" y="-556050"/>
            <a:ext cx="9133166" cy="5143500"/>
          </a:xfrm>
          <a:custGeom>
            <a:avLst/>
            <a:gdLst/>
            <a:ahLst/>
            <a:cxnLst/>
            <a:rect l="l" t="t" r="r" b="b"/>
            <a:pathLst>
              <a:path w="12300560" h="6858000" extrusionOk="0">
                <a:moveTo>
                  <a:pt x="626324" y="0"/>
                </a:moveTo>
                <a:lnTo>
                  <a:pt x="823371" y="0"/>
                </a:lnTo>
                <a:lnTo>
                  <a:pt x="823371" y="2640494"/>
                </a:lnTo>
                <a:cubicBezTo>
                  <a:pt x="1105141" y="2564834"/>
                  <a:pt x="1392993" y="2511076"/>
                  <a:pt x="1682740" y="2477920"/>
                </a:cubicBezTo>
                <a:lnTo>
                  <a:pt x="1682740" y="0"/>
                </a:lnTo>
                <a:lnTo>
                  <a:pt x="1886947" y="0"/>
                </a:lnTo>
                <a:lnTo>
                  <a:pt x="1886947" y="2457902"/>
                </a:lnTo>
                <a:cubicBezTo>
                  <a:pt x="2177647" y="2434100"/>
                  <a:pt x="2470083" y="2430007"/>
                  <a:pt x="2761555" y="2441655"/>
                </a:cubicBezTo>
                <a:lnTo>
                  <a:pt x="2761555" y="0"/>
                </a:lnTo>
                <a:lnTo>
                  <a:pt x="2966506" y="0"/>
                </a:lnTo>
                <a:lnTo>
                  <a:pt x="2966506" y="2452376"/>
                </a:lnTo>
                <a:cubicBezTo>
                  <a:pt x="3257635" y="2471120"/>
                  <a:pt x="3547874" y="2504478"/>
                  <a:pt x="3836408" y="2547929"/>
                </a:cubicBezTo>
                <a:lnTo>
                  <a:pt x="3836408" y="0"/>
                </a:lnTo>
                <a:lnTo>
                  <a:pt x="4039091" y="0"/>
                </a:lnTo>
                <a:lnTo>
                  <a:pt x="4039091" y="2580102"/>
                </a:lnTo>
                <a:cubicBezTo>
                  <a:pt x="4326915" y="2628059"/>
                  <a:pt x="4613229" y="2685096"/>
                  <a:pt x="4898375" y="2747127"/>
                </a:cubicBezTo>
                <a:lnTo>
                  <a:pt x="4898375" y="0"/>
                </a:lnTo>
                <a:lnTo>
                  <a:pt x="5098728" y="0"/>
                </a:lnTo>
                <a:lnTo>
                  <a:pt x="5098728" y="2791530"/>
                </a:lnTo>
                <a:cubicBezTo>
                  <a:pt x="5383389" y="2855708"/>
                  <a:pt x="5667107" y="2924003"/>
                  <a:pt x="5950681" y="2992730"/>
                </a:cubicBezTo>
                <a:lnTo>
                  <a:pt x="5950681" y="0"/>
                </a:lnTo>
                <a:lnTo>
                  <a:pt x="6150153" y="0"/>
                </a:lnTo>
                <a:lnTo>
                  <a:pt x="6150153" y="3041103"/>
                </a:lnTo>
                <a:cubicBezTo>
                  <a:pt x="6433726" y="3109842"/>
                  <a:pt x="6717429" y="3178200"/>
                  <a:pt x="7002068" y="3242492"/>
                </a:cubicBezTo>
                <a:lnTo>
                  <a:pt x="7002068" y="0"/>
                </a:lnTo>
                <a:lnTo>
                  <a:pt x="7202403" y="0"/>
                </a:lnTo>
                <a:lnTo>
                  <a:pt x="7202403" y="3286984"/>
                </a:lnTo>
                <a:cubicBezTo>
                  <a:pt x="7487518" y="3349155"/>
                  <a:pt x="7773788" y="3406384"/>
                  <a:pt x="8061564" y="3454593"/>
                </a:cubicBezTo>
                <a:lnTo>
                  <a:pt x="8061564" y="0"/>
                </a:lnTo>
                <a:lnTo>
                  <a:pt x="8264213" y="0"/>
                </a:lnTo>
                <a:lnTo>
                  <a:pt x="8264213" y="3486953"/>
                </a:lnTo>
                <a:cubicBezTo>
                  <a:pt x="8552695" y="3530683"/>
                  <a:pt x="8842881" y="3564382"/>
                  <a:pt x="9133978" y="3583534"/>
                </a:cubicBezTo>
                <a:lnTo>
                  <a:pt x="9133978" y="0"/>
                </a:lnTo>
                <a:lnTo>
                  <a:pt x="9338909" y="0"/>
                </a:lnTo>
                <a:lnTo>
                  <a:pt x="9338909" y="3594550"/>
                </a:lnTo>
                <a:cubicBezTo>
                  <a:pt x="9630362" y="3606635"/>
                  <a:pt x="9922802" y="3603041"/>
                  <a:pt x="10213554" y="3579786"/>
                </a:cubicBezTo>
                <a:lnTo>
                  <a:pt x="10213554" y="0"/>
                </a:lnTo>
                <a:lnTo>
                  <a:pt x="10417810" y="0"/>
                </a:lnTo>
                <a:lnTo>
                  <a:pt x="10417810" y="3560158"/>
                </a:lnTo>
                <a:cubicBezTo>
                  <a:pt x="10707641" y="3527564"/>
                  <a:pt x="10995612" y="3474407"/>
                  <a:pt x="11277522" y="3399357"/>
                </a:cubicBezTo>
                <a:lnTo>
                  <a:pt x="11277522" y="0"/>
                </a:lnTo>
                <a:lnTo>
                  <a:pt x="11474666" y="0"/>
                </a:lnTo>
                <a:lnTo>
                  <a:pt x="11474666" y="3343039"/>
                </a:lnTo>
                <a:cubicBezTo>
                  <a:pt x="11753636" y="3257850"/>
                  <a:pt x="12026328" y="3150682"/>
                  <a:pt x="12289188" y="3023854"/>
                </a:cubicBezTo>
                <a:lnTo>
                  <a:pt x="12289188" y="0"/>
                </a:lnTo>
                <a:lnTo>
                  <a:pt x="12300560" y="0"/>
                </a:lnTo>
                <a:lnTo>
                  <a:pt x="12300560" y="6858000"/>
                </a:lnTo>
                <a:lnTo>
                  <a:pt x="0" y="6858000"/>
                </a:lnTo>
                <a:lnTo>
                  <a:pt x="0" y="2931534"/>
                </a:lnTo>
                <a:lnTo>
                  <a:pt x="10976" y="2926463"/>
                </a:lnTo>
                <a:cubicBezTo>
                  <a:pt x="211569" y="2838337"/>
                  <a:pt x="417182" y="2761604"/>
                  <a:pt x="626324" y="26972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2" name="Google Shape;2042;p114" descr="A circular logo with blu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01" y="1487327"/>
            <a:ext cx="1056742" cy="10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14"/>
          <p:cNvSpPr txBox="1"/>
          <p:nvPr/>
        </p:nvSpPr>
        <p:spPr>
          <a:xfrm>
            <a:off x="311708" y="20863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F4979"/>
              </a:solidFill>
            </a:endParaRPr>
          </a:p>
        </p:txBody>
      </p:sp>
      <p:sp>
        <p:nvSpPr>
          <p:cNvPr id="2044" name="Google Shape;2044;p114"/>
          <p:cNvSpPr txBox="1"/>
          <p:nvPr/>
        </p:nvSpPr>
        <p:spPr>
          <a:xfrm>
            <a:off x="6968675" y="4649400"/>
            <a:ext cx="216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50" i="1">
                <a:latin typeface="Sora"/>
                <a:ea typeface="Sora"/>
                <a:cs typeface="Sora"/>
                <a:sym typeface="Sora"/>
              </a:rPr>
              <a:t>MoMo Conference </a:t>
            </a:r>
            <a:endParaRPr sz="950" i="1">
              <a:latin typeface="Sora"/>
              <a:ea typeface="Sora"/>
              <a:cs typeface="Sora"/>
              <a:sym typeface="Sora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50" i="1">
                <a:latin typeface="Sora"/>
                <a:ea typeface="Sora"/>
                <a:cs typeface="Sora"/>
                <a:sym typeface="Sora"/>
              </a:rPr>
              <a:t>Monday, September 15, 2025</a:t>
            </a:r>
            <a:endParaRPr sz="950" i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45" name="Google Shape;2045;p114"/>
          <p:cNvSpPr txBox="1">
            <a:spLocks noGrp="1"/>
          </p:cNvSpPr>
          <p:nvPr>
            <p:ph type="title"/>
          </p:nvPr>
        </p:nvSpPr>
        <p:spPr>
          <a:xfrm>
            <a:off x="404700" y="3379425"/>
            <a:ext cx="7397400" cy="614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46" name="Google Shape;2046;p114"/>
          <p:cNvSpPr txBox="1">
            <a:spLocks noGrp="1"/>
          </p:cNvSpPr>
          <p:nvPr>
            <p:ph type="subTitle" idx="1"/>
          </p:nvPr>
        </p:nvSpPr>
        <p:spPr>
          <a:xfrm>
            <a:off x="404700" y="4070400"/>
            <a:ext cx="7746300" cy="57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 1">
  <p:cSld name="BLANK_1_1_1_1_1_1_1_1_1_1_1_4"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Google Shape;2048;p11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2049" name="Google Shape;2049;p11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2050" name="Google Shape;2050;p11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2051" name="Google Shape;2051;p11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2" name="Google Shape;2052;p11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3" name="Google Shape;2053;p11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4" name="Google Shape;2054;p11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5" name="Google Shape;2055;p11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56" name="Google Shape;2056;p1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57" name="Google Shape;2057;p1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8" name="Google Shape;2058;p1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9" name="Google Shape;2059;p1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0" name="Google Shape;2060;p1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1" name="Google Shape;2061;p1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2" name="Google Shape;2062;p11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2063" name="Google Shape;2063;p11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4" name="Google Shape;2064;p1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5" name="Google Shape;2065;p1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6" name="Google Shape;2066;p1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7" name="Google Shape;2067;p1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8" name="Google Shape;2068;p1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69" name="Google Shape;2069;p1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0" name="Google Shape;2070;p1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1" name="Google Shape;2071;p1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2" name="Google Shape;2072;p1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73" name="Google Shape;2073;p11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w="9525" cap="flat" cmpd="sng">
              <a:solidFill>
                <a:srgbClr val="FFF3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4" name="Google Shape;2074;p115"/>
          <p:cNvGrpSpPr/>
          <p:nvPr/>
        </p:nvGrpSpPr>
        <p:grpSpPr>
          <a:xfrm rot="5400000" flipH="1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2075" name="Google Shape;2075;p1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076" name="Google Shape;2076;p1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77" name="Google Shape;2077;p1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8" name="Google Shape;2078;p1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9" name="Google Shape;2079;p1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0" name="Google Shape;2080;p1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1" name="Google Shape;2081;p1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2" name="Google Shape;2082;p1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83" name="Google Shape;2083;p1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4" name="Google Shape;2084;p1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5" name="Google Shape;2085;p1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6" name="Google Shape;2086;p1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7" name="Google Shape;2087;p1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8" name="Google Shape;2088;p1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89" name="Google Shape;2089;p1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0" name="Google Shape;2090;p1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1" name="Google Shape;2091;p1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2" name="Google Shape;2092;p1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3" name="Google Shape;2093;p1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4" name="Google Shape;2094;p1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95" name="Google Shape;2095;p1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6" name="Google Shape;2096;p1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7" name="Google Shape;2097;p1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8" name="Google Shape;2098;p1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9" name="Google Shape;2099;p1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100" name="Google Shape;2100;p1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1" name="Google Shape;2101;p115"/>
          <p:cNvSpPr/>
          <p:nvPr/>
        </p:nvSpPr>
        <p:spPr>
          <a:xfrm flipH="1">
            <a:off x="5623300" y="3523075"/>
            <a:ext cx="3633600" cy="16338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02" name="Google Shape;2102;p115"/>
          <p:cNvSpPr/>
          <p:nvPr/>
        </p:nvSpPr>
        <p:spPr>
          <a:xfrm>
            <a:off x="6255775" y="3958175"/>
            <a:ext cx="2888225" cy="1185360"/>
          </a:xfrm>
          <a:custGeom>
            <a:avLst/>
            <a:gdLst/>
            <a:ahLst/>
            <a:cxnLst/>
            <a:rect l="l" t="t" r="r" b="b"/>
            <a:pathLst>
              <a:path w="115529" h="54770" extrusionOk="0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p115"/>
          <p:cNvSpPr/>
          <p:nvPr/>
        </p:nvSpPr>
        <p:spPr>
          <a:xfrm rot="5400000">
            <a:off x="6256650" y="3702930"/>
            <a:ext cx="1392300" cy="3359400"/>
          </a:xfrm>
          <a:prstGeom prst="chord">
            <a:avLst>
              <a:gd name="adj1" fmla="val 5820070"/>
              <a:gd name="adj2" fmla="val 1578453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Google Shape;2104;p115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5" name="Google Shape;2105;p115"/>
          <p:cNvSpPr txBox="1">
            <a:spLocks noGrp="1"/>
          </p:cNvSpPr>
          <p:nvPr>
            <p:ph type="subTitle" idx="1"/>
          </p:nvPr>
        </p:nvSpPr>
        <p:spPr>
          <a:xfrm>
            <a:off x="298800" y="1370112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106" name="Google Shape;2106;p115"/>
          <p:cNvSpPr txBox="1">
            <a:spLocks noGrp="1"/>
          </p:cNvSpPr>
          <p:nvPr>
            <p:ph type="subTitle" idx="2"/>
          </p:nvPr>
        </p:nvSpPr>
        <p:spPr>
          <a:xfrm>
            <a:off x="298800" y="1863987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107" name="Google Shape;2107;p115"/>
          <p:cNvSpPr txBox="1">
            <a:spLocks noGrp="1"/>
          </p:cNvSpPr>
          <p:nvPr>
            <p:ph type="subTitle" idx="3"/>
          </p:nvPr>
        </p:nvSpPr>
        <p:spPr>
          <a:xfrm>
            <a:off x="298800" y="2357862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108" name="Google Shape;2108;p115"/>
          <p:cNvSpPr txBox="1">
            <a:spLocks noGrp="1"/>
          </p:cNvSpPr>
          <p:nvPr>
            <p:ph type="subTitle" idx="4"/>
          </p:nvPr>
        </p:nvSpPr>
        <p:spPr>
          <a:xfrm>
            <a:off x="298800" y="2851737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109" name="Google Shape;2109;p115"/>
          <p:cNvSpPr txBox="1">
            <a:spLocks noGrp="1"/>
          </p:cNvSpPr>
          <p:nvPr>
            <p:ph type="subTitle" idx="5"/>
          </p:nvPr>
        </p:nvSpPr>
        <p:spPr>
          <a:xfrm>
            <a:off x="298800" y="3345612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110" name="Google Shape;2110;p115"/>
          <p:cNvSpPr txBox="1">
            <a:spLocks noGrp="1"/>
          </p:cNvSpPr>
          <p:nvPr>
            <p:ph type="subTitle" idx="6"/>
          </p:nvPr>
        </p:nvSpPr>
        <p:spPr>
          <a:xfrm>
            <a:off x="298800" y="3839487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2111" name="Google Shape;2111;p115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H01">
  <p:cSld name="BLANK_1_1_1_1_1_1_1_1_1_1_1_4_1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16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4" name="Google Shape;2114;p116"/>
          <p:cNvSpPr txBox="1">
            <a:spLocks noGrp="1"/>
          </p:cNvSpPr>
          <p:nvPr>
            <p:ph type="subTitle" idx="1"/>
          </p:nvPr>
        </p:nvSpPr>
        <p:spPr>
          <a:xfrm>
            <a:off x="146400" y="1051075"/>
            <a:ext cx="5649600" cy="21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9pPr>
          </a:lstStyle>
          <a:p>
            <a:endParaRPr/>
          </a:p>
        </p:txBody>
      </p:sp>
      <p:cxnSp>
        <p:nvCxnSpPr>
          <p:cNvPr id="2115" name="Google Shape;2115;p116"/>
          <p:cNvCxnSpPr/>
          <p:nvPr/>
        </p:nvCxnSpPr>
        <p:spPr>
          <a:xfrm rot="10800000" flipH="1">
            <a:off x="131694" y="793491"/>
            <a:ext cx="8803500" cy="4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 1">
  <p:cSld name="BLANK_1_1_1_1_1_1_1_1_1_1_7_1_1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17"/>
          <p:cNvSpPr txBox="1">
            <a:spLocks noGrp="1"/>
          </p:cNvSpPr>
          <p:nvPr>
            <p:ph type="title"/>
          </p:nvPr>
        </p:nvSpPr>
        <p:spPr>
          <a:xfrm>
            <a:off x="3596400" y="1797310"/>
            <a:ext cx="1755300" cy="193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18" name="Google Shape;2118;p117"/>
          <p:cNvSpPr txBox="1">
            <a:spLocks noGrp="1"/>
          </p:cNvSpPr>
          <p:nvPr>
            <p:ph type="title" idx="2"/>
          </p:nvPr>
        </p:nvSpPr>
        <p:spPr>
          <a:xfrm>
            <a:off x="7211100" y="1797310"/>
            <a:ext cx="1755300" cy="193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19" name="Google Shape;2119;p117"/>
          <p:cNvSpPr txBox="1">
            <a:spLocks noGrp="1"/>
          </p:cNvSpPr>
          <p:nvPr>
            <p:ph type="title" idx="3"/>
          </p:nvPr>
        </p:nvSpPr>
        <p:spPr>
          <a:xfrm>
            <a:off x="5403750" y="1797310"/>
            <a:ext cx="1755300" cy="193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120" name="Google Shape;2120;p117"/>
          <p:cNvSpPr txBox="1">
            <a:spLocks noGrp="1"/>
          </p:cNvSpPr>
          <p:nvPr>
            <p:ph type="title" idx="4"/>
          </p:nvPr>
        </p:nvSpPr>
        <p:spPr>
          <a:xfrm>
            <a:off x="108300" y="1625275"/>
            <a:ext cx="3379800" cy="2275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21" name="Google Shape;2121;p117"/>
          <p:cNvSpPr txBox="1">
            <a:spLocks noGrp="1"/>
          </p:cNvSpPr>
          <p:nvPr>
            <p:ph type="title" idx="5"/>
          </p:nvPr>
        </p:nvSpPr>
        <p:spPr>
          <a:xfrm>
            <a:off x="3596400" y="1323153"/>
            <a:ext cx="4551300" cy="277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cxnSp>
        <p:nvCxnSpPr>
          <p:cNvPr id="2122" name="Google Shape;2122;p117"/>
          <p:cNvCxnSpPr/>
          <p:nvPr/>
        </p:nvCxnSpPr>
        <p:spPr>
          <a:xfrm>
            <a:off x="0" y="4847603"/>
            <a:ext cx="4435500" cy="3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3" name="Google Shape;2123;p117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124" name="Google Shape;2124;p117"/>
            <p:cNvSpPr/>
            <p:nvPr/>
          </p:nvSpPr>
          <p:spPr>
            <a:xfrm>
              <a:off x="675320" y="-5692564"/>
              <a:ext cx="1010925" cy="7239975"/>
            </a:xfrm>
            <a:custGeom>
              <a:avLst/>
              <a:gdLst/>
              <a:ahLst/>
              <a:cxnLst/>
              <a:rect l="l" t="t" r="r" b="b"/>
              <a:pathLst>
                <a:path w="40437" h="289599" extrusionOk="0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5" name="Google Shape;2125;p117"/>
            <p:cNvSpPr/>
            <p:nvPr/>
          </p:nvSpPr>
          <p:spPr>
            <a:xfrm>
              <a:off x="670045" y="1494661"/>
              <a:ext cx="1026300" cy="2014450"/>
            </a:xfrm>
            <a:custGeom>
              <a:avLst/>
              <a:gdLst/>
              <a:ahLst/>
              <a:cxnLst/>
              <a:rect l="l" t="t" r="r" b="b"/>
              <a:pathLst>
                <a:path w="41052" h="80578" extrusionOk="0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rgbClr val="E1A851"/>
                </a:gs>
                <a:gs pos="37000">
                  <a:srgbClr val="E7E6E6"/>
                </a:gs>
                <a:gs pos="92000">
                  <a:srgbClr val="0F4979"/>
                </a:gs>
                <a:gs pos="100000">
                  <a:srgbClr val="0F4979"/>
                </a:gs>
              </a:gsLst>
              <a:lin ang="1350003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26" name="Google Shape;2126;p117"/>
          <p:cNvSpPr txBox="1">
            <a:spLocks noGrp="1"/>
          </p:cNvSpPr>
          <p:nvPr>
            <p:ph type="title" idx="6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27" name="Google Shape;2127;p117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 2">
  <p:cSld name="BLANK_1_1_1_1_1_1_1_1_1_1_1_1_1_1_1_2_3">
    <p:bg>
      <p:bgPr>
        <a:solidFill>
          <a:schemeClr val="dk2"/>
        </a:solidFill>
        <a:effectLst/>
      </p:bgPr>
    </p:bg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18"/>
          <p:cNvSpPr/>
          <p:nvPr/>
        </p:nvSpPr>
        <p:spPr>
          <a:xfrm>
            <a:off x="4741350" y="1419463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0" name="Google Shape;2130;p118"/>
          <p:cNvSpPr txBox="1">
            <a:spLocks noGrp="1"/>
          </p:cNvSpPr>
          <p:nvPr>
            <p:ph type="body" idx="1"/>
          </p:nvPr>
        </p:nvSpPr>
        <p:spPr>
          <a:xfrm>
            <a:off x="5425850" y="1934713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131" name="Google Shape;2131;p118"/>
          <p:cNvSpPr txBox="1">
            <a:spLocks noGrp="1"/>
          </p:cNvSpPr>
          <p:nvPr>
            <p:ph type="subTitle" idx="2"/>
          </p:nvPr>
        </p:nvSpPr>
        <p:spPr>
          <a:xfrm>
            <a:off x="5432125" y="1518688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18"/>
          <p:cNvSpPr/>
          <p:nvPr/>
        </p:nvSpPr>
        <p:spPr>
          <a:xfrm>
            <a:off x="930725" y="14438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3" name="Google Shape;2133;p118"/>
          <p:cNvSpPr txBox="1">
            <a:spLocks noGrp="1"/>
          </p:cNvSpPr>
          <p:nvPr>
            <p:ph type="body" idx="3"/>
          </p:nvPr>
        </p:nvSpPr>
        <p:spPr>
          <a:xfrm>
            <a:off x="1615225" y="19591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134" name="Google Shape;2134;p118"/>
          <p:cNvSpPr txBox="1">
            <a:spLocks noGrp="1"/>
          </p:cNvSpPr>
          <p:nvPr>
            <p:ph type="body" idx="4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grpSp>
        <p:nvGrpSpPr>
          <p:cNvPr id="2135" name="Google Shape;2135;p11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2136" name="Google Shape;2136;p11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2137" name="Google Shape;2137;p11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38" name="Google Shape;2138;p1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139" name="Google Shape;2139;p11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2140" name="Google Shape;2140;p11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41" name="Google Shape;2141;p1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42" name="Google Shape;2142;p1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43" name="Google Shape;2143;p1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144" name="Google Shape;2144;p11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2145" name="Google Shape;2145;p1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46" name="Google Shape;2146;p1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47" name="Google Shape;2147;p1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148" name="Google Shape;2148;p11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2149" name="Google Shape;2149;p11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50" name="Google Shape;2150;p11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51" name="Google Shape;2151;p1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52" name="Google Shape;2152;p1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153" name="Google Shape;2153;p1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154" name="Google Shape;2154;p118"/>
          <p:cNvSpPr/>
          <p:nvPr/>
        </p:nvSpPr>
        <p:spPr>
          <a:xfrm rot="10800000" flipH="1">
            <a:off x="8088611" y="9679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5" name="Google Shape;2155;p118"/>
          <p:cNvSpPr/>
          <p:nvPr/>
        </p:nvSpPr>
        <p:spPr>
          <a:xfrm rot="10800000" flipH="1">
            <a:off x="8088611" y="36966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6" name="Google Shape;2156;p118"/>
          <p:cNvSpPr/>
          <p:nvPr/>
        </p:nvSpPr>
        <p:spPr>
          <a:xfrm rot="10800000" flipH="1">
            <a:off x="8088611" y="94924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7" name="Google Shape;2157;p118"/>
          <p:cNvSpPr/>
          <p:nvPr/>
        </p:nvSpPr>
        <p:spPr>
          <a:xfrm rot="10800000" flipH="1">
            <a:off x="8088611" y="64646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8" name="Google Shape;2158;p118"/>
          <p:cNvSpPr txBox="1">
            <a:spLocks noGrp="1"/>
          </p:cNvSpPr>
          <p:nvPr>
            <p:ph type="subTitle" idx="5"/>
          </p:nvPr>
        </p:nvSpPr>
        <p:spPr>
          <a:xfrm>
            <a:off x="1621500" y="15430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9" name="Google Shape;2159;p118"/>
          <p:cNvSpPr/>
          <p:nvPr/>
        </p:nvSpPr>
        <p:spPr>
          <a:xfrm rot="10800000">
            <a:off x="930725" y="14438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0" name="Google Shape;2160;p118"/>
          <p:cNvSpPr/>
          <p:nvPr/>
        </p:nvSpPr>
        <p:spPr>
          <a:xfrm rot="10800000">
            <a:off x="930725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1" name="Google Shape;2161;p118"/>
          <p:cNvSpPr/>
          <p:nvPr/>
        </p:nvSpPr>
        <p:spPr>
          <a:xfrm rot="10800000">
            <a:off x="4748450" y="1443850"/>
            <a:ext cx="618259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2" name="Google Shape;2162;p118"/>
          <p:cNvSpPr/>
          <p:nvPr/>
        </p:nvSpPr>
        <p:spPr>
          <a:xfrm rot="10800000">
            <a:off x="4741350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3" name="Google Shape;2163;p118"/>
          <p:cNvSpPr txBox="1"/>
          <p:nvPr/>
        </p:nvSpPr>
        <p:spPr>
          <a:xfrm>
            <a:off x="1134563" y="173590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164" name="Google Shape;2164;p118"/>
          <p:cNvSpPr txBox="1"/>
          <p:nvPr/>
        </p:nvSpPr>
        <p:spPr>
          <a:xfrm>
            <a:off x="4946075" y="17359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165" name="Google Shape;2165;p118"/>
          <p:cNvSpPr txBox="1"/>
          <p:nvPr/>
        </p:nvSpPr>
        <p:spPr>
          <a:xfrm>
            <a:off x="1134569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166" name="Google Shape;2166;p118"/>
          <p:cNvSpPr txBox="1"/>
          <p:nvPr/>
        </p:nvSpPr>
        <p:spPr>
          <a:xfrm>
            <a:off x="4946081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167" name="Google Shape;2167;p118"/>
          <p:cNvSpPr/>
          <p:nvPr/>
        </p:nvSpPr>
        <p:spPr>
          <a:xfrm>
            <a:off x="4741350" y="3194788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8" name="Google Shape;2168;p118"/>
          <p:cNvSpPr/>
          <p:nvPr/>
        </p:nvSpPr>
        <p:spPr>
          <a:xfrm>
            <a:off x="930725" y="31947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9" name="Google Shape;2169;p118"/>
          <p:cNvSpPr txBox="1">
            <a:spLocks noGrp="1"/>
          </p:cNvSpPr>
          <p:nvPr>
            <p:ph type="body" idx="6"/>
          </p:nvPr>
        </p:nvSpPr>
        <p:spPr>
          <a:xfrm>
            <a:off x="1615225" y="37100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170" name="Google Shape;2170;p118"/>
          <p:cNvSpPr txBox="1">
            <a:spLocks noGrp="1"/>
          </p:cNvSpPr>
          <p:nvPr>
            <p:ph type="subTitle" idx="7"/>
          </p:nvPr>
        </p:nvSpPr>
        <p:spPr>
          <a:xfrm>
            <a:off x="1621500" y="32939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1" name="Google Shape;2171;p118"/>
          <p:cNvSpPr txBox="1">
            <a:spLocks noGrp="1"/>
          </p:cNvSpPr>
          <p:nvPr>
            <p:ph type="body" idx="8"/>
          </p:nvPr>
        </p:nvSpPr>
        <p:spPr>
          <a:xfrm>
            <a:off x="5425850" y="3709988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172" name="Google Shape;2172;p118"/>
          <p:cNvSpPr txBox="1">
            <a:spLocks noGrp="1"/>
          </p:cNvSpPr>
          <p:nvPr>
            <p:ph type="subTitle" idx="9"/>
          </p:nvPr>
        </p:nvSpPr>
        <p:spPr>
          <a:xfrm>
            <a:off x="5432125" y="3293963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3" name="Google Shape;2173;p118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74" name="Google Shape;2174;p118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Sidebar 1 1">
  <p:cSld name="No Sidebar_1_1">
    <p:bg>
      <p:bgPr>
        <a:solidFill>
          <a:schemeClr val="lt2"/>
        </a:solidFill>
        <a:effectLst/>
      </p:bgPr>
    </p:bg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19"/>
          <p:cNvSpPr/>
          <p:nvPr/>
        </p:nvSpPr>
        <p:spPr>
          <a:xfrm>
            <a:off x="5861425" y="3065475"/>
            <a:ext cx="3282600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77" name="Google Shape;2177;p119"/>
          <p:cNvSpPr/>
          <p:nvPr/>
        </p:nvSpPr>
        <p:spPr>
          <a:xfrm>
            <a:off x="6818025" y="1675"/>
            <a:ext cx="232630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78" name="Google Shape;2178;p119"/>
          <p:cNvSpPr txBox="1">
            <a:spLocks noGrp="1"/>
          </p:cNvSpPr>
          <p:nvPr>
            <p:ph type="title"/>
          </p:nvPr>
        </p:nvSpPr>
        <p:spPr>
          <a:xfrm>
            <a:off x="275375" y="1090925"/>
            <a:ext cx="6496500" cy="246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9" name="Google Shape;2179;p119"/>
          <p:cNvSpPr txBox="1">
            <a:spLocks noGrp="1"/>
          </p:cNvSpPr>
          <p:nvPr>
            <p:ph type="subTitle" idx="1"/>
          </p:nvPr>
        </p:nvSpPr>
        <p:spPr>
          <a:xfrm>
            <a:off x="275375" y="3553325"/>
            <a:ext cx="4660200" cy="142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6pPr>
            <a:lvl7pPr lvl="6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7pPr>
            <a:lvl8pPr lvl="7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8pPr>
            <a:lvl9pPr lvl="8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9pPr>
          </a:lstStyle>
          <a:p>
            <a:endParaRPr/>
          </a:p>
        </p:txBody>
      </p:sp>
      <p:cxnSp>
        <p:nvCxnSpPr>
          <p:cNvPr id="2180" name="Google Shape;2180;p119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1" name="Google Shape;2181;p119"/>
          <p:cNvCxnSpPr/>
          <p:nvPr/>
        </p:nvCxnSpPr>
        <p:spPr>
          <a:xfrm>
            <a:off x="7821625" y="4974425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2" name="Google Shape;2182;p119"/>
          <p:cNvCxnSpPr/>
          <p:nvPr/>
        </p:nvCxnSpPr>
        <p:spPr>
          <a:xfrm>
            <a:off x="8060125" y="4794575"/>
            <a:ext cx="108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3" name="Google Shape;2183;p119"/>
          <p:cNvSpPr/>
          <p:nvPr/>
        </p:nvSpPr>
        <p:spPr>
          <a:xfrm>
            <a:off x="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119"/>
          <p:cNvSpPr/>
          <p:nvPr/>
        </p:nvSpPr>
        <p:spPr>
          <a:xfrm>
            <a:off x="3636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19"/>
          <p:cNvSpPr/>
          <p:nvPr/>
        </p:nvSpPr>
        <p:spPr>
          <a:xfrm>
            <a:off x="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119"/>
          <p:cNvSpPr/>
          <p:nvPr/>
        </p:nvSpPr>
        <p:spPr>
          <a:xfrm>
            <a:off x="3636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19"/>
          <p:cNvSpPr/>
          <p:nvPr/>
        </p:nvSpPr>
        <p:spPr>
          <a:xfrm>
            <a:off x="7272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19"/>
          <p:cNvSpPr/>
          <p:nvPr/>
        </p:nvSpPr>
        <p:spPr>
          <a:xfrm>
            <a:off x="10908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19"/>
          <p:cNvSpPr/>
          <p:nvPr/>
        </p:nvSpPr>
        <p:spPr>
          <a:xfrm>
            <a:off x="7272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119"/>
          <p:cNvSpPr/>
          <p:nvPr/>
        </p:nvSpPr>
        <p:spPr>
          <a:xfrm>
            <a:off x="14544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119"/>
          <p:cNvSpPr/>
          <p:nvPr/>
        </p:nvSpPr>
        <p:spPr>
          <a:xfrm>
            <a:off x="0" y="704988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119"/>
          <p:cNvSpPr/>
          <p:nvPr/>
        </p:nvSpPr>
        <p:spPr>
          <a:xfrm>
            <a:off x="363600" y="7050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119"/>
          <p:cNvSpPr/>
          <p:nvPr/>
        </p:nvSpPr>
        <p:spPr>
          <a:xfrm>
            <a:off x="10908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5">
    <p:bg>
      <p:bgPr>
        <a:solidFill>
          <a:schemeClr val="lt2"/>
        </a:solidFill>
        <a:effectLst/>
      </p:bgPr>
    </p:bg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5" name="Google Shape;2195;p120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2196" name="Google Shape;2196;p120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2197" name="Google Shape;2197;p120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2198" name="Google Shape;2198;p120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2199" name="Google Shape;2199;p1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2200" name="Google Shape;2200;p120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2201" name="Google Shape;2201;p12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2202" name="Google Shape;2202;p1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2203" name="Google Shape;2203;p1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2204" name="Google Shape;2204;p120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2205" name="Google Shape;2205;p120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2206" name="Google Shape;2206;p1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2207" name="Google Shape;2207;p1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2208" name="Google Shape;2208;p120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2209" name="Google Shape;2209;p120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2210" name="Google Shape;2210;p1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2211" name="Google Shape;2211;p120"/>
          <p:cNvSpPr/>
          <p:nvPr/>
        </p:nvSpPr>
        <p:spPr>
          <a:xfrm>
            <a:off x="7010875" y="-8100"/>
            <a:ext cx="2143024" cy="2955031"/>
          </a:xfrm>
          <a:custGeom>
            <a:avLst/>
            <a:gdLst/>
            <a:ahLst/>
            <a:cxnLst/>
            <a:rect l="l" t="t" r="r" b="b"/>
            <a:pathLst>
              <a:path w="70390" h="107671" extrusionOk="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12" name="Google Shape;2212;p120"/>
          <p:cNvSpPr/>
          <p:nvPr/>
        </p:nvSpPr>
        <p:spPr>
          <a:xfrm>
            <a:off x="1198600" y="1413300"/>
            <a:ext cx="7124700" cy="3498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0B0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213" name="Google Shape;2213;p120"/>
          <p:cNvCxnSpPr/>
          <p:nvPr/>
        </p:nvCxnSpPr>
        <p:spPr>
          <a:xfrm rot="5400000">
            <a:off x="4715975" y="3301050"/>
            <a:ext cx="2489100" cy="0"/>
          </a:xfrm>
          <a:prstGeom prst="straightConnector1">
            <a:avLst/>
          </a:prstGeom>
          <a:noFill/>
          <a:ln w="19050" cap="flat" cmpd="sng">
            <a:solidFill>
              <a:srgbClr val="F0B0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4" name="Google Shape;2214;p120"/>
          <p:cNvCxnSpPr/>
          <p:nvPr/>
        </p:nvCxnSpPr>
        <p:spPr>
          <a:xfrm rot="5400000">
            <a:off x="2336225" y="3301050"/>
            <a:ext cx="2489100" cy="0"/>
          </a:xfrm>
          <a:prstGeom prst="straightConnector1">
            <a:avLst/>
          </a:prstGeom>
          <a:noFill/>
          <a:ln w="19050" cap="flat" cmpd="sng">
            <a:solidFill>
              <a:srgbClr val="F0B0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5" name="Google Shape;2215;p120"/>
          <p:cNvCxnSpPr/>
          <p:nvPr/>
        </p:nvCxnSpPr>
        <p:spPr>
          <a:xfrm>
            <a:off x="1561600" y="1900650"/>
            <a:ext cx="6320400" cy="0"/>
          </a:xfrm>
          <a:prstGeom prst="straightConnector1">
            <a:avLst/>
          </a:prstGeom>
          <a:noFill/>
          <a:ln w="19050" cap="flat" cmpd="sng">
            <a:solidFill>
              <a:srgbClr val="F0B0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6" name="Google Shape;2216;p120"/>
          <p:cNvSpPr txBox="1">
            <a:spLocks noGrp="1"/>
          </p:cNvSpPr>
          <p:nvPr>
            <p:ph type="subTitle" idx="1"/>
          </p:nvPr>
        </p:nvSpPr>
        <p:spPr>
          <a:xfrm>
            <a:off x="6220350" y="2056500"/>
            <a:ext cx="1825500" cy="26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7" name="Google Shape;2217;p120"/>
          <p:cNvSpPr txBox="1">
            <a:spLocks noGrp="1"/>
          </p:cNvSpPr>
          <p:nvPr>
            <p:ph type="subTitle" idx="2"/>
          </p:nvPr>
        </p:nvSpPr>
        <p:spPr>
          <a:xfrm>
            <a:off x="61150" y="2112150"/>
            <a:ext cx="1070100" cy="237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8" name="Google Shape;2218;p120"/>
          <p:cNvSpPr txBox="1">
            <a:spLocks noGrp="1"/>
          </p:cNvSpPr>
          <p:nvPr>
            <p:ph type="subTitle" idx="3"/>
          </p:nvPr>
        </p:nvSpPr>
        <p:spPr>
          <a:xfrm>
            <a:off x="3887174" y="2056500"/>
            <a:ext cx="1825500" cy="26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9" name="Google Shape;2219;p120"/>
          <p:cNvSpPr txBox="1">
            <a:spLocks noGrp="1"/>
          </p:cNvSpPr>
          <p:nvPr>
            <p:ph type="subTitle" idx="4"/>
          </p:nvPr>
        </p:nvSpPr>
        <p:spPr>
          <a:xfrm>
            <a:off x="1486425" y="2056500"/>
            <a:ext cx="1825500" cy="26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0" name="Google Shape;2220;p120"/>
          <p:cNvSpPr txBox="1">
            <a:spLocks noGrp="1"/>
          </p:cNvSpPr>
          <p:nvPr>
            <p:ph type="subTitle" idx="5"/>
          </p:nvPr>
        </p:nvSpPr>
        <p:spPr>
          <a:xfrm>
            <a:off x="6176025" y="1467500"/>
            <a:ext cx="1825500" cy="39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1" name="Google Shape;2221;p120"/>
          <p:cNvSpPr txBox="1">
            <a:spLocks noGrp="1"/>
          </p:cNvSpPr>
          <p:nvPr>
            <p:ph type="subTitle" idx="6"/>
          </p:nvPr>
        </p:nvSpPr>
        <p:spPr>
          <a:xfrm>
            <a:off x="3842849" y="1467500"/>
            <a:ext cx="1825500" cy="39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2" name="Google Shape;2222;p120"/>
          <p:cNvSpPr txBox="1">
            <a:spLocks noGrp="1"/>
          </p:cNvSpPr>
          <p:nvPr>
            <p:ph type="subTitle" idx="7"/>
          </p:nvPr>
        </p:nvSpPr>
        <p:spPr>
          <a:xfrm>
            <a:off x="1442100" y="1467500"/>
            <a:ext cx="1825500" cy="39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23" name="Google Shape;2223;p120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24" name="Google Shape;2224;p120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caption 1">
  <p:cSld name="BLANK_1_1_1_1_1_1_1_1_1_1_1_1_1_1_1_1_1_1_2_3">
    <p:bg>
      <p:bgPr>
        <a:solidFill>
          <a:schemeClr val="dk2"/>
        </a:solidFill>
        <a:effectLst/>
      </p:bgPr>
    </p:bg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21"/>
          <p:cNvSpPr>
            <a:spLocks noGrp="1"/>
          </p:cNvSpPr>
          <p:nvPr>
            <p:ph type="pic" idx="2"/>
          </p:nvPr>
        </p:nvSpPr>
        <p:spPr>
          <a:xfrm>
            <a:off x="10803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27" name="Google Shape;2227;p121"/>
          <p:cNvSpPr>
            <a:spLocks noGrp="1"/>
          </p:cNvSpPr>
          <p:nvPr>
            <p:ph type="pic" idx="3"/>
          </p:nvPr>
        </p:nvSpPr>
        <p:spPr>
          <a:xfrm>
            <a:off x="36711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28" name="Google Shape;2228;p121"/>
          <p:cNvSpPr>
            <a:spLocks noGrp="1"/>
          </p:cNvSpPr>
          <p:nvPr>
            <p:ph type="pic" idx="4"/>
          </p:nvPr>
        </p:nvSpPr>
        <p:spPr>
          <a:xfrm>
            <a:off x="62349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29" name="Google Shape;2229;p121"/>
          <p:cNvSpPr txBox="1">
            <a:spLocks noGrp="1"/>
          </p:cNvSpPr>
          <p:nvPr>
            <p:ph type="subTitle" idx="1"/>
          </p:nvPr>
        </p:nvSpPr>
        <p:spPr>
          <a:xfrm>
            <a:off x="8616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0" name="Google Shape;2230;p121"/>
          <p:cNvSpPr txBox="1">
            <a:spLocks noGrp="1"/>
          </p:cNvSpPr>
          <p:nvPr>
            <p:ph type="title"/>
          </p:nvPr>
        </p:nvSpPr>
        <p:spPr>
          <a:xfrm>
            <a:off x="10257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1" name="Google Shape;2231;p121"/>
          <p:cNvSpPr txBox="1">
            <a:spLocks noGrp="1"/>
          </p:cNvSpPr>
          <p:nvPr>
            <p:ph type="subTitle" idx="5"/>
          </p:nvPr>
        </p:nvSpPr>
        <p:spPr>
          <a:xfrm>
            <a:off x="34524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2" name="Google Shape;2232;p121"/>
          <p:cNvSpPr txBox="1">
            <a:spLocks noGrp="1"/>
          </p:cNvSpPr>
          <p:nvPr>
            <p:ph type="title" idx="6"/>
          </p:nvPr>
        </p:nvSpPr>
        <p:spPr>
          <a:xfrm>
            <a:off x="36165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3" name="Google Shape;2233;p121"/>
          <p:cNvSpPr txBox="1">
            <a:spLocks noGrp="1"/>
          </p:cNvSpPr>
          <p:nvPr>
            <p:ph type="subTitle" idx="7"/>
          </p:nvPr>
        </p:nvSpPr>
        <p:spPr>
          <a:xfrm>
            <a:off x="60432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4" name="Google Shape;2234;p121"/>
          <p:cNvSpPr txBox="1">
            <a:spLocks noGrp="1"/>
          </p:cNvSpPr>
          <p:nvPr>
            <p:ph type="title" idx="8"/>
          </p:nvPr>
        </p:nvSpPr>
        <p:spPr>
          <a:xfrm>
            <a:off x="62073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35" name="Google Shape;2235;p121"/>
          <p:cNvSpPr/>
          <p:nvPr/>
        </p:nvSpPr>
        <p:spPr>
          <a:xfrm>
            <a:off x="8751830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121"/>
          <p:cNvSpPr/>
          <p:nvPr/>
        </p:nvSpPr>
        <p:spPr>
          <a:xfrm>
            <a:off x="8359661" y="375376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1"/>
          <p:cNvSpPr/>
          <p:nvPr/>
        </p:nvSpPr>
        <p:spPr>
          <a:xfrm>
            <a:off x="7575325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121"/>
          <p:cNvSpPr/>
          <p:nvPr/>
        </p:nvSpPr>
        <p:spPr>
          <a:xfrm>
            <a:off x="7967493" y="375376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1"/>
          <p:cNvSpPr/>
          <p:nvPr/>
        </p:nvSpPr>
        <p:spPr>
          <a:xfrm>
            <a:off x="8751830" y="375376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121"/>
          <p:cNvSpPr/>
          <p:nvPr/>
        </p:nvSpPr>
        <p:spPr>
          <a:xfrm>
            <a:off x="8751830" y="7508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1"/>
          <p:cNvSpPr/>
          <p:nvPr/>
        </p:nvSpPr>
        <p:spPr>
          <a:xfrm>
            <a:off x="7967493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121"/>
          <p:cNvSpPr/>
          <p:nvPr/>
        </p:nvSpPr>
        <p:spPr>
          <a:xfrm>
            <a:off x="8359661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1"/>
          <p:cNvSpPr/>
          <p:nvPr/>
        </p:nvSpPr>
        <p:spPr>
          <a:xfrm>
            <a:off x="38100" y="47682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121"/>
          <p:cNvSpPr/>
          <p:nvPr/>
        </p:nvSpPr>
        <p:spPr>
          <a:xfrm>
            <a:off x="430202" y="43929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1"/>
          <p:cNvSpPr/>
          <p:nvPr/>
        </p:nvSpPr>
        <p:spPr>
          <a:xfrm>
            <a:off x="430202" y="47682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21"/>
          <p:cNvSpPr/>
          <p:nvPr/>
        </p:nvSpPr>
        <p:spPr>
          <a:xfrm>
            <a:off x="821448" y="47682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7" name="Google Shape;2247;p121"/>
          <p:cNvCxnSpPr/>
          <p:nvPr/>
        </p:nvCxnSpPr>
        <p:spPr>
          <a:xfrm rot="10800000">
            <a:off x="8060100" y="4768200"/>
            <a:ext cx="1083900" cy="0"/>
          </a:xfrm>
          <a:prstGeom prst="straightConnector1">
            <a:avLst/>
          </a:prstGeom>
          <a:noFill/>
          <a:ln w="9525" cap="flat" cmpd="sng">
            <a:solidFill>
              <a:srgbClr val="FFF3E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8" name="Google Shape;2248;p121"/>
          <p:cNvCxnSpPr/>
          <p:nvPr/>
        </p:nvCxnSpPr>
        <p:spPr>
          <a:xfrm rot="10800000">
            <a:off x="7760100" y="4955850"/>
            <a:ext cx="1383900" cy="0"/>
          </a:xfrm>
          <a:prstGeom prst="straightConnector1">
            <a:avLst/>
          </a:prstGeom>
          <a:noFill/>
          <a:ln w="9525" cap="flat" cmpd="sng">
            <a:solidFill>
              <a:srgbClr val="FFF3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9" name="Google Shape;2249;p121"/>
          <p:cNvSpPr txBox="1">
            <a:spLocks noGrp="1"/>
          </p:cNvSpPr>
          <p:nvPr>
            <p:ph type="title" idx="9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50" name="Google Shape;2250;p121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Intro Slide">
  <p:cSld name="Agenda Intro Slide"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22"/>
          <p:cNvSpPr txBox="1">
            <a:spLocks noGrp="1"/>
          </p:cNvSpPr>
          <p:nvPr>
            <p:ph type="title"/>
          </p:nvPr>
        </p:nvSpPr>
        <p:spPr>
          <a:xfrm>
            <a:off x="2077983" y="273844"/>
            <a:ext cx="6437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3" name="Google Shape;2253;p122"/>
          <p:cNvSpPr txBox="1">
            <a:spLocks noGrp="1"/>
          </p:cNvSpPr>
          <p:nvPr>
            <p:ph type="body" idx="1"/>
          </p:nvPr>
        </p:nvSpPr>
        <p:spPr>
          <a:xfrm>
            <a:off x="2077983" y="1369219"/>
            <a:ext cx="64374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 b="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None/>
              <a:defRPr sz="18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TR"/>
              <a:buNone/>
              <a:defRPr sz="18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None/>
              <a:defRPr sz="1800"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54" name="Google Shape;2254;p122"/>
          <p:cNvSpPr/>
          <p:nvPr/>
        </p:nvSpPr>
        <p:spPr>
          <a:xfrm>
            <a:off x="0" y="0"/>
            <a:ext cx="164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5" name="Google Shape;2255;p122"/>
          <p:cNvCxnSpPr/>
          <p:nvPr/>
        </p:nvCxnSpPr>
        <p:spPr>
          <a:xfrm>
            <a:off x="78079" y="4432303"/>
            <a:ext cx="1469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56" name="Google Shape;2256;p122" descr="A logo with whit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242" y="82059"/>
            <a:ext cx="559209" cy="559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7" name="Google Shape;2257;p122"/>
          <p:cNvCxnSpPr/>
          <p:nvPr/>
        </p:nvCxnSpPr>
        <p:spPr>
          <a:xfrm>
            <a:off x="2077984" y="1057157"/>
            <a:ext cx="62949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8" name="Google Shape;2258;p122"/>
          <p:cNvSpPr txBox="1"/>
          <p:nvPr/>
        </p:nvSpPr>
        <p:spPr>
          <a:xfrm>
            <a:off x="55983" y="4472738"/>
            <a:ext cx="1469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difficulties?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xxxxxxxxxxxxxx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857.702.xxxx or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xxxxxxx@ctps.org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22"/>
          <p:cNvSpPr txBox="1">
            <a:spLocks noGrp="1"/>
          </p:cNvSpPr>
          <p:nvPr>
            <p:ph type="body" idx="2"/>
          </p:nvPr>
        </p:nvSpPr>
        <p:spPr>
          <a:xfrm>
            <a:off x="55462" y="985343"/>
            <a:ext cx="14925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AutoNum type="arabicPeriod"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60" name="Google Shape;2260;p122"/>
          <p:cNvSpPr txBox="1">
            <a:spLocks noGrp="1"/>
          </p:cNvSpPr>
          <p:nvPr>
            <p:ph type="body" idx="3"/>
          </p:nvPr>
        </p:nvSpPr>
        <p:spPr>
          <a:xfrm>
            <a:off x="55462" y="641269"/>
            <a:ext cx="1492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2077983" y="273844"/>
            <a:ext cx="6437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body" idx="1"/>
          </p:nvPr>
        </p:nvSpPr>
        <p:spPr>
          <a:xfrm>
            <a:off x="2077983" y="1369219"/>
            <a:ext cx="64374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urier New"/>
              <a:buChar char="o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TR"/>
              <a:buChar char="‒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urier New"/>
              <a:buChar char="o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13"/>
          <p:cNvSpPr/>
          <p:nvPr/>
        </p:nvSpPr>
        <p:spPr>
          <a:xfrm>
            <a:off x="0" y="0"/>
            <a:ext cx="164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13"/>
          <p:cNvCxnSpPr/>
          <p:nvPr/>
        </p:nvCxnSpPr>
        <p:spPr>
          <a:xfrm>
            <a:off x="78079" y="4432303"/>
            <a:ext cx="1469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13"/>
          <p:cNvCxnSpPr/>
          <p:nvPr/>
        </p:nvCxnSpPr>
        <p:spPr>
          <a:xfrm>
            <a:off x="2077984" y="1057157"/>
            <a:ext cx="62949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13"/>
          <p:cNvSpPr txBox="1"/>
          <p:nvPr/>
        </p:nvSpPr>
        <p:spPr>
          <a:xfrm>
            <a:off x="55983" y="4472738"/>
            <a:ext cx="1469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difficulties? 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Sabiheh Faghih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857.702.3674 or 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model.support@ctps.org</a:t>
            </a:r>
            <a:endParaRPr sz="1100"/>
          </a:p>
        </p:txBody>
      </p:sp>
      <p:sp>
        <p:nvSpPr>
          <p:cNvPr id="240" name="Google Shape;240;p13"/>
          <p:cNvSpPr txBox="1">
            <a:spLocks noGrp="1"/>
          </p:cNvSpPr>
          <p:nvPr>
            <p:ph type="body" idx="2"/>
          </p:nvPr>
        </p:nvSpPr>
        <p:spPr>
          <a:xfrm>
            <a:off x="55462" y="985343"/>
            <a:ext cx="14925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AutoNum type="arabicPeriod"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body" idx="3"/>
          </p:nvPr>
        </p:nvSpPr>
        <p:spPr>
          <a:xfrm>
            <a:off x="55462" y="641269"/>
            <a:ext cx="1492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9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42" name="Google Shape;242;p13" descr="A logo with whit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242" y="82059"/>
            <a:ext cx="559209" cy="55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23"/>
          <p:cNvSpPr txBox="1">
            <a:spLocks noGrp="1"/>
          </p:cNvSpPr>
          <p:nvPr>
            <p:ph type="title"/>
          </p:nvPr>
        </p:nvSpPr>
        <p:spPr>
          <a:xfrm>
            <a:off x="2077983" y="273844"/>
            <a:ext cx="6437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123"/>
          <p:cNvSpPr txBox="1">
            <a:spLocks noGrp="1"/>
          </p:cNvSpPr>
          <p:nvPr>
            <p:ph type="body" idx="1"/>
          </p:nvPr>
        </p:nvSpPr>
        <p:spPr>
          <a:xfrm>
            <a:off x="2077983" y="1369219"/>
            <a:ext cx="64374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urier New"/>
              <a:buChar char="o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TR"/>
              <a:buChar char="‒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urier New"/>
              <a:buChar char="o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64" name="Google Shape;2264;p123"/>
          <p:cNvSpPr/>
          <p:nvPr/>
        </p:nvSpPr>
        <p:spPr>
          <a:xfrm>
            <a:off x="0" y="0"/>
            <a:ext cx="164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5" name="Google Shape;2265;p123"/>
          <p:cNvCxnSpPr/>
          <p:nvPr/>
        </p:nvCxnSpPr>
        <p:spPr>
          <a:xfrm>
            <a:off x="78079" y="4432303"/>
            <a:ext cx="1469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6" name="Google Shape;2266;p123"/>
          <p:cNvCxnSpPr/>
          <p:nvPr/>
        </p:nvCxnSpPr>
        <p:spPr>
          <a:xfrm>
            <a:off x="2077984" y="1057157"/>
            <a:ext cx="62949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7" name="Google Shape;2267;p123"/>
          <p:cNvSpPr txBox="1"/>
          <p:nvPr/>
        </p:nvSpPr>
        <p:spPr>
          <a:xfrm>
            <a:off x="55983" y="4472738"/>
            <a:ext cx="1469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difficulties? 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Sabiheh Faghih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857.702.3674 or 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model.support@ctps.org</a:t>
            </a:r>
            <a:endParaRPr sz="1100"/>
          </a:p>
        </p:txBody>
      </p:sp>
      <p:sp>
        <p:nvSpPr>
          <p:cNvPr id="2268" name="Google Shape;2268;p123"/>
          <p:cNvSpPr txBox="1">
            <a:spLocks noGrp="1"/>
          </p:cNvSpPr>
          <p:nvPr>
            <p:ph type="body" idx="2"/>
          </p:nvPr>
        </p:nvSpPr>
        <p:spPr>
          <a:xfrm>
            <a:off x="55462" y="985343"/>
            <a:ext cx="14925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AutoNum type="arabicPeriod"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69" name="Google Shape;2269;p123"/>
          <p:cNvSpPr txBox="1">
            <a:spLocks noGrp="1"/>
          </p:cNvSpPr>
          <p:nvPr>
            <p:ph type="body" idx="3"/>
          </p:nvPr>
        </p:nvSpPr>
        <p:spPr>
          <a:xfrm>
            <a:off x="55462" y="641269"/>
            <a:ext cx="1492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9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270" name="Google Shape;2270;p123" descr="A logo with whit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242" y="82059"/>
            <a:ext cx="559209" cy="55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3" name="Google Shape;2273;p124" descr="A circular logo with blu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446" y="551374"/>
            <a:ext cx="1056742" cy="10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74" name="Google Shape;2274;p124"/>
          <p:cNvSpPr txBox="1">
            <a:spLocks noGrp="1"/>
          </p:cNvSpPr>
          <p:nvPr>
            <p:ph type="body" idx="1"/>
          </p:nvPr>
        </p:nvSpPr>
        <p:spPr>
          <a:xfrm>
            <a:off x="659446" y="1697652"/>
            <a:ext cx="7838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41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‒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body" idx="2"/>
          </p:nvPr>
        </p:nvSpPr>
        <p:spPr>
          <a:xfrm>
            <a:off x="659606" y="2731688"/>
            <a:ext cx="7837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76" name="Google Shape;2276;p124"/>
          <p:cNvSpPr txBox="1">
            <a:spLocks noGrp="1"/>
          </p:cNvSpPr>
          <p:nvPr>
            <p:ph type="body" idx="3"/>
          </p:nvPr>
        </p:nvSpPr>
        <p:spPr>
          <a:xfrm>
            <a:off x="651605" y="3756422"/>
            <a:ext cx="4532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25"/>
          <p:cNvSpPr txBox="1">
            <a:spLocks noGrp="1"/>
          </p:cNvSpPr>
          <p:nvPr>
            <p:ph type="title"/>
          </p:nvPr>
        </p:nvSpPr>
        <p:spPr>
          <a:xfrm>
            <a:off x="2077983" y="273844"/>
            <a:ext cx="6437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9" name="Google Shape;2279;p125"/>
          <p:cNvSpPr txBox="1">
            <a:spLocks noGrp="1"/>
          </p:cNvSpPr>
          <p:nvPr>
            <p:ph type="body" idx="1"/>
          </p:nvPr>
        </p:nvSpPr>
        <p:spPr>
          <a:xfrm>
            <a:off x="2077983" y="1369219"/>
            <a:ext cx="64374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TR"/>
              <a:buChar char="‒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0" name="Google Shape;2280;p125"/>
          <p:cNvSpPr/>
          <p:nvPr/>
        </p:nvSpPr>
        <p:spPr>
          <a:xfrm>
            <a:off x="0" y="0"/>
            <a:ext cx="164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1" name="Google Shape;2281;p125"/>
          <p:cNvCxnSpPr/>
          <p:nvPr/>
        </p:nvCxnSpPr>
        <p:spPr>
          <a:xfrm>
            <a:off x="78079" y="4432303"/>
            <a:ext cx="1469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82" name="Google Shape;2282;p125"/>
          <p:cNvCxnSpPr/>
          <p:nvPr/>
        </p:nvCxnSpPr>
        <p:spPr>
          <a:xfrm>
            <a:off x="2077984" y="1057157"/>
            <a:ext cx="62949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3" name="Google Shape;2283;p125"/>
          <p:cNvSpPr txBox="1"/>
          <p:nvPr/>
        </p:nvSpPr>
        <p:spPr>
          <a:xfrm>
            <a:off x="55983" y="4472738"/>
            <a:ext cx="1469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difficulties?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xxxxxxxxxxxxxx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857.702.xxxx or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xxxxxxx@ctps.org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25"/>
          <p:cNvSpPr txBox="1">
            <a:spLocks noGrp="1"/>
          </p:cNvSpPr>
          <p:nvPr>
            <p:ph type="body" idx="2"/>
          </p:nvPr>
        </p:nvSpPr>
        <p:spPr>
          <a:xfrm>
            <a:off x="55462" y="985343"/>
            <a:ext cx="14925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AutoNum type="arabicPeriod"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85" name="Google Shape;2285;p125"/>
          <p:cNvSpPr txBox="1">
            <a:spLocks noGrp="1"/>
          </p:cNvSpPr>
          <p:nvPr>
            <p:ph type="body" idx="3"/>
          </p:nvPr>
        </p:nvSpPr>
        <p:spPr>
          <a:xfrm>
            <a:off x="55462" y="641269"/>
            <a:ext cx="1492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286" name="Google Shape;2286;p125" descr="A logo with whit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242" y="82059"/>
            <a:ext cx="559209" cy="55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Sidebar">
  <p:cSld name="No Sidebar"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88" name="Google Shape;2288;p126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9" name="Google Shape;2289;p126"/>
          <p:cNvSpPr txBox="1">
            <a:spLocks noGrp="1"/>
          </p:cNvSpPr>
          <p:nvPr>
            <p:ph type="title"/>
          </p:nvPr>
        </p:nvSpPr>
        <p:spPr>
          <a:xfrm>
            <a:off x="684815" y="265963"/>
            <a:ext cx="77745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0" name="Google Shape;2290;p126"/>
          <p:cNvSpPr txBox="1">
            <a:spLocks noGrp="1"/>
          </p:cNvSpPr>
          <p:nvPr>
            <p:ph type="body" idx="1"/>
          </p:nvPr>
        </p:nvSpPr>
        <p:spPr>
          <a:xfrm>
            <a:off x="684815" y="1361336"/>
            <a:ext cx="77745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TR"/>
              <a:buChar char="‒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 1">
  <p:cSld name="BLANK_1_1_1_1_1_1_1_1_1_1_1_1_2_1">
    <p:bg>
      <p:bgPr>
        <a:solidFill>
          <a:schemeClr val="dk2"/>
        </a:solidFill>
        <a:effectLst/>
      </p:bgPr>
    </p:bg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27"/>
          <p:cNvSpPr>
            <a:spLocks noGrp="1"/>
          </p:cNvSpPr>
          <p:nvPr>
            <p:ph type="pic" idx="2"/>
          </p:nvPr>
        </p:nvSpPr>
        <p:spPr>
          <a:xfrm>
            <a:off x="4471025" y="0"/>
            <a:ext cx="46728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93" name="Google Shape;2293;p127"/>
          <p:cNvSpPr txBox="1">
            <a:spLocks noGrp="1"/>
          </p:cNvSpPr>
          <p:nvPr>
            <p:ph type="body" idx="1"/>
          </p:nvPr>
        </p:nvSpPr>
        <p:spPr>
          <a:xfrm>
            <a:off x="115025" y="1547525"/>
            <a:ext cx="4356000" cy="341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o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‒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o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94" name="Google Shape;2294;p127"/>
          <p:cNvSpPr txBox="1">
            <a:spLocks noGrp="1"/>
          </p:cNvSpPr>
          <p:nvPr>
            <p:ph type="title"/>
          </p:nvPr>
        </p:nvSpPr>
        <p:spPr>
          <a:xfrm>
            <a:off x="115025" y="45575"/>
            <a:ext cx="4356000" cy="1200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95" name="Google Shape;2295;p127"/>
          <p:cNvCxnSpPr/>
          <p:nvPr/>
        </p:nvCxnSpPr>
        <p:spPr>
          <a:xfrm>
            <a:off x="131694" y="12986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1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8" name="Google Shape;2298;p128"/>
          <p:cNvSpPr txBox="1">
            <a:spLocks noGrp="1"/>
          </p:cNvSpPr>
          <p:nvPr>
            <p:ph type="title"/>
          </p:nvPr>
        </p:nvSpPr>
        <p:spPr>
          <a:xfrm>
            <a:off x="4732650" y="3994750"/>
            <a:ext cx="42327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grpSp>
        <p:nvGrpSpPr>
          <p:cNvPr id="2299" name="Google Shape;2299;p128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2300" name="Google Shape;2300;p128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2301" name="Google Shape;2301;p128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302" name="Google Shape;2302;p12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03" name="Google Shape;2303;p12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04" name="Google Shape;2304;p12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05" name="Google Shape;2305;p12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06" name="Google Shape;2306;p128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307" name="Google Shape;2307;p12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08" name="Google Shape;2308;p12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09" name="Google Shape;2309;p12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10" name="Google Shape;2310;p12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11" name="Google Shape;2311;p12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12" name="Google Shape;2312;p128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2313" name="Google Shape;2313;p12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14" name="Google Shape;2314;p12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15" name="Google Shape;2315;p12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16" name="Google Shape;2316;p128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17" name="Google Shape;2317;p128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2318" name="Google Shape;2318;p12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19" name="Google Shape;2319;p12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20" name="Google Shape;2320;p12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21" name="Google Shape;2321;p12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2322" name="Google Shape;2322;p128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1"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1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Google Shape;2325;p129"/>
          <p:cNvSpPr txBox="1">
            <a:spLocks noGrp="1"/>
          </p:cNvSpPr>
          <p:nvPr>
            <p:ph type="title"/>
          </p:nvPr>
        </p:nvSpPr>
        <p:spPr>
          <a:xfrm>
            <a:off x="628650" y="15775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1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28" name="Google Shape;2328;p1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29" name="Google Shape;2329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2" name="Google Shape;2332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33" name="Google Shape;2333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 2">
  <p:cSld name="BLANK_1_1_1_1_1_1_1_1_1_1_7_2_1"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32"/>
          <p:cNvSpPr/>
          <p:nvPr/>
        </p:nvSpPr>
        <p:spPr>
          <a:xfrm>
            <a:off x="6123025" y="-3887"/>
            <a:ext cx="3022650" cy="837525"/>
          </a:xfrm>
          <a:custGeom>
            <a:avLst/>
            <a:gdLst/>
            <a:ahLst/>
            <a:cxnLst/>
            <a:rect l="l" t="t" r="r" b="b"/>
            <a:pathLst>
              <a:path w="120906" h="33501" extrusionOk="0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dist="219075" dir="5700000" algn="bl" rotWithShape="0">
              <a:schemeClr val="lt2"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336" name="Google Shape;2336;p132"/>
          <p:cNvSpPr/>
          <p:nvPr/>
        </p:nvSpPr>
        <p:spPr>
          <a:xfrm rot="10800000" flipH="1">
            <a:off x="2753950" y="1244643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7" name="Google Shape;2337;p132"/>
          <p:cNvSpPr txBox="1">
            <a:spLocks noGrp="1"/>
          </p:cNvSpPr>
          <p:nvPr>
            <p:ph type="subTitle" idx="1"/>
          </p:nvPr>
        </p:nvSpPr>
        <p:spPr>
          <a:xfrm>
            <a:off x="740829" y="1298514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132"/>
          <p:cNvSpPr txBox="1">
            <a:spLocks noGrp="1"/>
          </p:cNvSpPr>
          <p:nvPr>
            <p:ph type="subTitle" idx="2"/>
          </p:nvPr>
        </p:nvSpPr>
        <p:spPr>
          <a:xfrm>
            <a:off x="2826900" y="1301563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39" name="Google Shape;2339;p132"/>
          <p:cNvSpPr/>
          <p:nvPr/>
        </p:nvSpPr>
        <p:spPr>
          <a:xfrm rot="10800000" flipH="1">
            <a:off x="2753950" y="1990368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40" name="Google Shape;2340;p132"/>
          <p:cNvSpPr txBox="1">
            <a:spLocks noGrp="1"/>
          </p:cNvSpPr>
          <p:nvPr>
            <p:ph type="subTitle" idx="3"/>
          </p:nvPr>
        </p:nvSpPr>
        <p:spPr>
          <a:xfrm>
            <a:off x="740829" y="2044239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41" name="Google Shape;2341;p132"/>
          <p:cNvSpPr txBox="1">
            <a:spLocks noGrp="1"/>
          </p:cNvSpPr>
          <p:nvPr>
            <p:ph type="subTitle" idx="4"/>
          </p:nvPr>
        </p:nvSpPr>
        <p:spPr>
          <a:xfrm>
            <a:off x="2826900" y="2047288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42" name="Google Shape;2342;p132"/>
          <p:cNvSpPr/>
          <p:nvPr/>
        </p:nvSpPr>
        <p:spPr>
          <a:xfrm rot="10800000" flipH="1">
            <a:off x="2753950" y="2736093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43" name="Google Shape;2343;p132"/>
          <p:cNvSpPr txBox="1">
            <a:spLocks noGrp="1"/>
          </p:cNvSpPr>
          <p:nvPr>
            <p:ph type="subTitle" idx="5"/>
          </p:nvPr>
        </p:nvSpPr>
        <p:spPr>
          <a:xfrm>
            <a:off x="740829" y="2789964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44" name="Google Shape;2344;p132"/>
          <p:cNvSpPr txBox="1">
            <a:spLocks noGrp="1"/>
          </p:cNvSpPr>
          <p:nvPr>
            <p:ph type="subTitle" idx="6"/>
          </p:nvPr>
        </p:nvSpPr>
        <p:spPr>
          <a:xfrm>
            <a:off x="2826900" y="2793013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45" name="Google Shape;2345;p132"/>
          <p:cNvSpPr/>
          <p:nvPr/>
        </p:nvSpPr>
        <p:spPr>
          <a:xfrm rot="10800000" flipH="1">
            <a:off x="2753950" y="3481818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46" name="Google Shape;2346;p132"/>
          <p:cNvSpPr txBox="1">
            <a:spLocks noGrp="1"/>
          </p:cNvSpPr>
          <p:nvPr>
            <p:ph type="subTitle" idx="7"/>
          </p:nvPr>
        </p:nvSpPr>
        <p:spPr>
          <a:xfrm>
            <a:off x="740829" y="3535689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47" name="Google Shape;2347;p132"/>
          <p:cNvSpPr txBox="1">
            <a:spLocks noGrp="1"/>
          </p:cNvSpPr>
          <p:nvPr>
            <p:ph type="subTitle" idx="8"/>
          </p:nvPr>
        </p:nvSpPr>
        <p:spPr>
          <a:xfrm>
            <a:off x="2826900" y="3538738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132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349" name="Google Shape;2349;p132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4" descr="A circular logo with blu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446" y="551374"/>
            <a:ext cx="1056742" cy="10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 txBox="1">
            <a:spLocks noGrp="1"/>
          </p:cNvSpPr>
          <p:nvPr>
            <p:ph type="body" idx="1"/>
          </p:nvPr>
        </p:nvSpPr>
        <p:spPr>
          <a:xfrm>
            <a:off x="659446" y="1697652"/>
            <a:ext cx="7838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41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‒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2"/>
          </p:nvPr>
        </p:nvSpPr>
        <p:spPr>
          <a:xfrm>
            <a:off x="659606" y="2731688"/>
            <a:ext cx="7837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3"/>
          </p:nvPr>
        </p:nvSpPr>
        <p:spPr>
          <a:xfrm>
            <a:off x="651605" y="3756422"/>
            <a:ext cx="4532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52" name="Google Shape;2352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 3">
  <p:cSld name="BLANK_1_1_1_1_1_1_1_1_1_1_7_2_2"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34"/>
          <p:cNvSpPr/>
          <p:nvPr/>
        </p:nvSpPr>
        <p:spPr>
          <a:xfrm>
            <a:off x="0" y="3170300"/>
            <a:ext cx="9202800" cy="1935300"/>
          </a:xfrm>
          <a:prstGeom prst="rect">
            <a:avLst/>
          </a:prstGeom>
          <a:solidFill>
            <a:srgbClr val="FFFBF4"/>
          </a:solidFill>
          <a:ln w="9525" cap="flat" cmpd="sng">
            <a:solidFill>
              <a:srgbClr val="FFFB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134"/>
          <p:cNvSpPr/>
          <p:nvPr/>
        </p:nvSpPr>
        <p:spPr>
          <a:xfrm rot="10800000" flipH="1">
            <a:off x="6789149" y="-19"/>
            <a:ext cx="2354862" cy="2397219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rgbClr val="E1A851"/>
              </a:gs>
              <a:gs pos="38000">
                <a:srgbClr val="E7E6E6"/>
              </a:gs>
              <a:gs pos="92000">
                <a:srgbClr val="0F4979"/>
              </a:gs>
              <a:gs pos="100000">
                <a:srgbClr val="0F4979"/>
              </a:gs>
            </a:gsLst>
            <a:lin ang="1260002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`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56" name="Google Shape;2356;p134"/>
          <p:cNvSpPr txBox="1">
            <a:spLocks noGrp="1"/>
          </p:cNvSpPr>
          <p:nvPr>
            <p:ph type="title"/>
          </p:nvPr>
        </p:nvSpPr>
        <p:spPr>
          <a:xfrm>
            <a:off x="275375" y="1170300"/>
            <a:ext cx="5207400" cy="800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7" name="Google Shape;2357;p134"/>
          <p:cNvSpPr txBox="1">
            <a:spLocks noGrp="1"/>
          </p:cNvSpPr>
          <p:nvPr>
            <p:ph type="subTitle" idx="1"/>
          </p:nvPr>
        </p:nvSpPr>
        <p:spPr>
          <a:xfrm>
            <a:off x="266550" y="3562275"/>
            <a:ext cx="7299300" cy="119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cxnSp>
        <p:nvCxnSpPr>
          <p:cNvPr id="2358" name="Google Shape;2358;p134"/>
          <p:cNvCxnSpPr/>
          <p:nvPr/>
        </p:nvCxnSpPr>
        <p:spPr>
          <a:xfrm>
            <a:off x="287128" y="1993909"/>
            <a:ext cx="1911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">
  <p:cSld name="BLANK_2_5">
    <p:bg>
      <p:bgPr>
        <a:solidFill>
          <a:srgbClr val="FFFF00"/>
        </a:solidFill>
        <a:effectLst/>
      </p:bgPr>
    </p:bg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 1">
  <p:cSld name="BLANK_2_5_1">
    <p:bg>
      <p:bgPr>
        <a:solidFill>
          <a:srgbClr val="FFFF00"/>
        </a:solidFill>
        <a:effectLst/>
      </p:bgPr>
    </p:bg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 2">
  <p:cSld name="BLANK_2_5_2">
    <p:bg>
      <p:bgPr>
        <a:solidFill>
          <a:srgbClr val="FFFF00"/>
        </a:solidFill>
        <a:effectLst/>
      </p:bgPr>
    </p:bg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 3">
  <p:cSld name="BLANK_2_5_3">
    <p:bg>
      <p:bgPr>
        <a:solidFill>
          <a:srgbClr val="FFFF00"/>
        </a:solidFill>
        <a:effectLst/>
      </p:bgPr>
    </p:bg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1">
  <p:cSld name="BLANK_2_1">
    <p:bg>
      <p:bgPr>
        <a:solidFill>
          <a:schemeClr val="lt1"/>
        </a:solidFill>
        <a:effectLst/>
      </p:bgPr>
    </p:bg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39"/>
          <p:cNvSpPr txBox="1">
            <a:spLocks noGrp="1"/>
          </p:cNvSpPr>
          <p:nvPr>
            <p:ph type="subTitle" idx="1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365" name="Google Shape;2365;p139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name="adj1" fmla="val 694140"/>
              <a:gd name="adj2" fmla="val 11948531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66" name="Google Shape;2366;p139"/>
          <p:cNvSpPr txBox="1">
            <a:spLocks noGrp="1"/>
          </p:cNvSpPr>
          <p:nvPr>
            <p:ph type="subTitle" idx="2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367" name="Google Shape;2367;p139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368" name="Google Shape;2368;p139"/>
          <p:cNvGrpSpPr/>
          <p:nvPr/>
        </p:nvGrpSpPr>
        <p:grpSpPr>
          <a:xfrm rot="10800000" flipH="1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2369" name="Google Shape;2369;p139"/>
            <p:cNvSpPr/>
            <p:nvPr/>
          </p:nvSpPr>
          <p:spPr>
            <a:xfrm>
              <a:off x="4208325" y="1644500"/>
              <a:ext cx="4962825" cy="3516000"/>
            </a:xfrm>
            <a:custGeom>
              <a:avLst/>
              <a:gdLst/>
              <a:ahLst/>
              <a:cxnLst/>
              <a:rect l="l" t="t" r="r" b="b"/>
              <a:pathLst>
                <a:path w="198513" h="140640" extrusionOk="0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0" name="Google Shape;2370;p139"/>
            <p:cNvSpPr/>
            <p:nvPr/>
          </p:nvSpPr>
          <p:spPr>
            <a:xfrm>
              <a:off x="3200875" y="1642950"/>
              <a:ext cx="1795975" cy="3517550"/>
            </a:xfrm>
            <a:custGeom>
              <a:avLst/>
              <a:gdLst/>
              <a:ahLst/>
              <a:cxnLst/>
              <a:rect l="l" t="t" r="r" b="b"/>
              <a:pathLst>
                <a:path w="71839" h="140702" extrusionOk="0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71" name="Google Shape;2371;p139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2372" name="Google Shape;2372;p139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373" name="Google Shape;2373;p139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374" name="Google Shape;2374;p13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75" name="Google Shape;2375;p13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76" name="Google Shape;2376;p13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77" name="Google Shape;2377;p139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378" name="Google Shape;2378;p13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79" name="Google Shape;2379;p13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80" name="Google Shape;2380;p13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81" name="Google Shape;2381;p1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82" name="Google Shape;2382;p139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383" name="Google Shape;2383;p13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84" name="Google Shape;2384;p13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85" name="Google Shape;2385;p1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86" name="Google Shape;2386;p13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87" name="Google Shape;2387;p139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2388" name="Google Shape;2388;p13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89" name="Google Shape;2389;p1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2390" name="Google Shape;2390;p139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391" name="Google Shape;2391;p139"/>
          <p:cNvSpPr txBox="1">
            <a:spLocks noGrp="1"/>
          </p:cNvSpPr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2" name="Google Shape;2392;p139"/>
          <p:cNvSpPr txBox="1"/>
          <p:nvPr/>
        </p:nvSpPr>
        <p:spPr>
          <a:xfrm>
            <a:off x="549000" y="1053850"/>
            <a:ext cx="36981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slide onwards are not used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2">
  <p:cSld name="BLANK_2_2">
    <p:bg>
      <p:bgPr>
        <a:solidFill>
          <a:schemeClr val="lt1"/>
        </a:solidFill>
        <a:effectLst/>
      </p:bgPr>
    </p:bg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40"/>
          <p:cNvSpPr txBox="1">
            <a:spLocks noGrp="1"/>
          </p:cNvSpPr>
          <p:nvPr>
            <p:ph type="subTitle" idx="1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395" name="Google Shape;2395;p140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name="adj1" fmla="val 694140"/>
              <a:gd name="adj2" fmla="val 11948531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96" name="Google Shape;2396;p140"/>
          <p:cNvSpPr txBox="1">
            <a:spLocks noGrp="1"/>
          </p:cNvSpPr>
          <p:nvPr>
            <p:ph type="subTitle" idx="2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397" name="Google Shape;2397;p140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398" name="Google Shape;2398;p140"/>
          <p:cNvGrpSpPr/>
          <p:nvPr/>
        </p:nvGrpSpPr>
        <p:grpSpPr>
          <a:xfrm rot="10800000" flipH="1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2399" name="Google Shape;2399;p140"/>
            <p:cNvSpPr/>
            <p:nvPr/>
          </p:nvSpPr>
          <p:spPr>
            <a:xfrm>
              <a:off x="4208325" y="1644500"/>
              <a:ext cx="4962825" cy="3516000"/>
            </a:xfrm>
            <a:custGeom>
              <a:avLst/>
              <a:gdLst/>
              <a:ahLst/>
              <a:cxnLst/>
              <a:rect l="l" t="t" r="r" b="b"/>
              <a:pathLst>
                <a:path w="198513" h="140640" extrusionOk="0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0" name="Google Shape;2400;p140"/>
            <p:cNvSpPr/>
            <p:nvPr/>
          </p:nvSpPr>
          <p:spPr>
            <a:xfrm>
              <a:off x="3200875" y="1642950"/>
              <a:ext cx="1795975" cy="3517550"/>
            </a:xfrm>
            <a:custGeom>
              <a:avLst/>
              <a:gdLst/>
              <a:ahLst/>
              <a:cxnLst/>
              <a:rect l="l" t="t" r="r" b="b"/>
              <a:pathLst>
                <a:path w="71839" h="140702" extrusionOk="0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01" name="Google Shape;2401;p140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2402" name="Google Shape;2402;p140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403" name="Google Shape;2403;p14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404" name="Google Shape;2404;p14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05" name="Google Shape;2405;p14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06" name="Google Shape;2406;p14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407" name="Google Shape;2407;p140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08" name="Google Shape;2408;p14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09" name="Google Shape;2409;p14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10" name="Google Shape;2410;p14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11" name="Google Shape;2411;p14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412" name="Google Shape;2412;p140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413" name="Google Shape;2413;p14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14" name="Google Shape;2414;p14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15" name="Google Shape;2415;p14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16" name="Google Shape;2416;p14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417" name="Google Shape;2417;p140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18" name="Google Shape;2418;p14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19" name="Google Shape;2419;p14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2420" name="Google Shape;2420;p140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21" name="Google Shape;2421;p140"/>
          <p:cNvSpPr txBox="1">
            <a:spLocks noGrp="1"/>
          </p:cNvSpPr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22" name="Google Shape;2422;p140"/>
          <p:cNvSpPr txBox="1"/>
          <p:nvPr/>
        </p:nvSpPr>
        <p:spPr>
          <a:xfrm>
            <a:off x="549000" y="1053850"/>
            <a:ext cx="36981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slide onwards are not used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Sidebar 1 1 1">
  <p:cSld name="No Sidebar_1_1_1">
    <p:bg>
      <p:bgPr>
        <a:solidFill>
          <a:schemeClr val="lt2"/>
        </a:solidFill>
        <a:effectLst/>
      </p:bgPr>
    </p:bg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41"/>
          <p:cNvSpPr txBox="1">
            <a:spLocks noGrp="1"/>
          </p:cNvSpPr>
          <p:nvPr>
            <p:ph type="title"/>
          </p:nvPr>
        </p:nvSpPr>
        <p:spPr>
          <a:xfrm>
            <a:off x="275375" y="1090925"/>
            <a:ext cx="6496500" cy="246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5" name="Google Shape;2425;p141"/>
          <p:cNvSpPr txBox="1">
            <a:spLocks noGrp="1"/>
          </p:cNvSpPr>
          <p:nvPr>
            <p:ph type="subTitle" idx="1"/>
          </p:nvPr>
        </p:nvSpPr>
        <p:spPr>
          <a:xfrm>
            <a:off x="275375" y="3553325"/>
            <a:ext cx="4660200" cy="142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6pPr>
            <a:lvl7pPr lvl="6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7pPr>
            <a:lvl8pPr lvl="7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8pPr>
            <a:lvl9pPr lvl="8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9pPr>
          </a:lstStyle>
          <a:p>
            <a:endParaRPr/>
          </a:p>
        </p:txBody>
      </p:sp>
      <p:sp>
        <p:nvSpPr>
          <p:cNvPr id="2426" name="Google Shape;2426;p141"/>
          <p:cNvSpPr/>
          <p:nvPr/>
        </p:nvSpPr>
        <p:spPr>
          <a:xfrm>
            <a:off x="6127475" y="3065475"/>
            <a:ext cx="3016709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27" name="Google Shape;2427;p141"/>
          <p:cNvSpPr/>
          <p:nvPr/>
        </p:nvSpPr>
        <p:spPr>
          <a:xfrm>
            <a:off x="7006553" y="1675"/>
            <a:ext cx="213787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2428" name="Google Shape;2428;p141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9" name="Google Shape;2429;p141"/>
          <p:cNvCxnSpPr/>
          <p:nvPr/>
        </p:nvCxnSpPr>
        <p:spPr>
          <a:xfrm>
            <a:off x="7821825" y="4818900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0" name="Google Shape;2430;p141"/>
          <p:cNvCxnSpPr/>
          <p:nvPr/>
        </p:nvCxnSpPr>
        <p:spPr>
          <a:xfrm>
            <a:off x="8104275" y="4533150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1" name="Google Shape;2431;p141"/>
          <p:cNvSpPr/>
          <p:nvPr/>
        </p:nvSpPr>
        <p:spPr>
          <a:xfrm>
            <a:off x="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141"/>
          <p:cNvSpPr/>
          <p:nvPr/>
        </p:nvSpPr>
        <p:spPr>
          <a:xfrm>
            <a:off x="3636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141"/>
          <p:cNvSpPr/>
          <p:nvPr/>
        </p:nvSpPr>
        <p:spPr>
          <a:xfrm>
            <a:off x="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141"/>
          <p:cNvSpPr/>
          <p:nvPr/>
        </p:nvSpPr>
        <p:spPr>
          <a:xfrm>
            <a:off x="3636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141"/>
          <p:cNvSpPr/>
          <p:nvPr/>
        </p:nvSpPr>
        <p:spPr>
          <a:xfrm>
            <a:off x="7272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141"/>
          <p:cNvSpPr/>
          <p:nvPr/>
        </p:nvSpPr>
        <p:spPr>
          <a:xfrm>
            <a:off x="10908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141"/>
          <p:cNvSpPr/>
          <p:nvPr/>
        </p:nvSpPr>
        <p:spPr>
          <a:xfrm>
            <a:off x="7272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141"/>
          <p:cNvSpPr/>
          <p:nvPr/>
        </p:nvSpPr>
        <p:spPr>
          <a:xfrm>
            <a:off x="14544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141"/>
          <p:cNvSpPr/>
          <p:nvPr/>
        </p:nvSpPr>
        <p:spPr>
          <a:xfrm>
            <a:off x="0" y="704988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caption">
  <p:cSld name="BLANK_1_1_1_1_1_1_1_1_1_1_1_1_1_1_1_1_1_1_2">
    <p:bg>
      <p:bgPr>
        <a:solidFill>
          <a:schemeClr val="dk2"/>
        </a:solidFill>
        <a:effectLst/>
      </p:bgPr>
    </p:bg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42"/>
          <p:cNvSpPr txBox="1">
            <a:spLocks noGrp="1"/>
          </p:cNvSpPr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2" name="Google Shape;2442;p142"/>
          <p:cNvSpPr>
            <a:spLocks noGrp="1"/>
          </p:cNvSpPr>
          <p:nvPr>
            <p:ph type="pic" idx="2"/>
          </p:nvPr>
        </p:nvSpPr>
        <p:spPr>
          <a:xfrm>
            <a:off x="10803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43" name="Google Shape;2443;p142"/>
          <p:cNvSpPr>
            <a:spLocks noGrp="1"/>
          </p:cNvSpPr>
          <p:nvPr>
            <p:ph type="pic" idx="3"/>
          </p:nvPr>
        </p:nvSpPr>
        <p:spPr>
          <a:xfrm>
            <a:off x="36711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44" name="Google Shape;2444;p142"/>
          <p:cNvSpPr>
            <a:spLocks noGrp="1"/>
          </p:cNvSpPr>
          <p:nvPr>
            <p:ph type="pic" idx="4"/>
          </p:nvPr>
        </p:nvSpPr>
        <p:spPr>
          <a:xfrm>
            <a:off x="62349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45" name="Google Shape;2445;p142"/>
          <p:cNvSpPr txBox="1">
            <a:spLocks noGrp="1"/>
          </p:cNvSpPr>
          <p:nvPr>
            <p:ph type="subTitle" idx="1"/>
          </p:nvPr>
        </p:nvSpPr>
        <p:spPr>
          <a:xfrm>
            <a:off x="8616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6" name="Google Shape;2446;p142"/>
          <p:cNvSpPr txBox="1">
            <a:spLocks noGrp="1"/>
          </p:cNvSpPr>
          <p:nvPr>
            <p:ph type="title" idx="5"/>
          </p:nvPr>
        </p:nvSpPr>
        <p:spPr>
          <a:xfrm>
            <a:off x="10257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7" name="Google Shape;2447;p142"/>
          <p:cNvSpPr txBox="1">
            <a:spLocks noGrp="1"/>
          </p:cNvSpPr>
          <p:nvPr>
            <p:ph type="subTitle" idx="6"/>
          </p:nvPr>
        </p:nvSpPr>
        <p:spPr>
          <a:xfrm>
            <a:off x="34524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8" name="Google Shape;2448;p142"/>
          <p:cNvSpPr txBox="1">
            <a:spLocks noGrp="1"/>
          </p:cNvSpPr>
          <p:nvPr>
            <p:ph type="title" idx="7"/>
          </p:nvPr>
        </p:nvSpPr>
        <p:spPr>
          <a:xfrm>
            <a:off x="36165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9" name="Google Shape;2449;p142"/>
          <p:cNvSpPr txBox="1">
            <a:spLocks noGrp="1"/>
          </p:cNvSpPr>
          <p:nvPr>
            <p:ph type="subTitle" idx="8"/>
          </p:nvPr>
        </p:nvSpPr>
        <p:spPr>
          <a:xfrm>
            <a:off x="60432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0" name="Google Shape;2450;p142"/>
          <p:cNvSpPr txBox="1">
            <a:spLocks noGrp="1"/>
          </p:cNvSpPr>
          <p:nvPr>
            <p:ph type="title" idx="9"/>
          </p:nvPr>
        </p:nvSpPr>
        <p:spPr>
          <a:xfrm>
            <a:off x="62073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451" name="Google Shape;2451;p142"/>
          <p:cNvCxnSpPr/>
          <p:nvPr/>
        </p:nvCxnSpPr>
        <p:spPr>
          <a:xfrm>
            <a:off x="1774075" y="221875"/>
            <a:ext cx="0" cy="335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2" name="Google Shape;2452;p142"/>
          <p:cNvSpPr/>
          <p:nvPr/>
        </p:nvSpPr>
        <p:spPr>
          <a:xfrm>
            <a:off x="8731643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142"/>
          <p:cNvSpPr/>
          <p:nvPr/>
        </p:nvSpPr>
        <p:spPr>
          <a:xfrm>
            <a:off x="8319287" y="375377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142"/>
          <p:cNvSpPr/>
          <p:nvPr/>
        </p:nvSpPr>
        <p:spPr>
          <a:xfrm>
            <a:off x="7494575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42"/>
          <p:cNvSpPr/>
          <p:nvPr/>
        </p:nvSpPr>
        <p:spPr>
          <a:xfrm>
            <a:off x="7906931" y="375377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142"/>
          <p:cNvSpPr/>
          <p:nvPr/>
        </p:nvSpPr>
        <p:spPr>
          <a:xfrm>
            <a:off x="8731643" y="375377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142"/>
          <p:cNvSpPr/>
          <p:nvPr/>
        </p:nvSpPr>
        <p:spPr>
          <a:xfrm>
            <a:off x="8731643" y="7508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142"/>
          <p:cNvSpPr/>
          <p:nvPr/>
        </p:nvSpPr>
        <p:spPr>
          <a:xfrm>
            <a:off x="7906931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42"/>
          <p:cNvSpPr/>
          <p:nvPr/>
        </p:nvSpPr>
        <p:spPr>
          <a:xfrm>
            <a:off x="8319287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142"/>
          <p:cNvSpPr/>
          <p:nvPr/>
        </p:nvSpPr>
        <p:spPr>
          <a:xfrm>
            <a:off x="38100" y="47682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42"/>
          <p:cNvSpPr/>
          <p:nvPr/>
        </p:nvSpPr>
        <p:spPr>
          <a:xfrm>
            <a:off x="38100" y="43929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42"/>
          <p:cNvSpPr/>
          <p:nvPr/>
        </p:nvSpPr>
        <p:spPr>
          <a:xfrm>
            <a:off x="450300" y="47682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142"/>
          <p:cNvSpPr/>
          <p:nvPr/>
        </p:nvSpPr>
        <p:spPr>
          <a:xfrm>
            <a:off x="861600" y="47682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42"/>
          <p:cNvSpPr/>
          <p:nvPr/>
        </p:nvSpPr>
        <p:spPr>
          <a:xfrm>
            <a:off x="38100" y="40176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title"/>
          </p:nvPr>
        </p:nvSpPr>
        <p:spPr>
          <a:xfrm>
            <a:off x="2077983" y="273844"/>
            <a:ext cx="6437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body" idx="1"/>
          </p:nvPr>
        </p:nvSpPr>
        <p:spPr>
          <a:xfrm>
            <a:off x="2077983" y="1369219"/>
            <a:ext cx="64374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TR"/>
              <a:buChar char="‒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0" y="0"/>
            <a:ext cx="164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15"/>
          <p:cNvCxnSpPr/>
          <p:nvPr/>
        </p:nvCxnSpPr>
        <p:spPr>
          <a:xfrm>
            <a:off x="78079" y="4432303"/>
            <a:ext cx="1469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4" name="Google Shape;254;p15"/>
          <p:cNvCxnSpPr/>
          <p:nvPr/>
        </p:nvCxnSpPr>
        <p:spPr>
          <a:xfrm>
            <a:off x="2077984" y="1057157"/>
            <a:ext cx="62949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5" name="Google Shape;255;p15"/>
          <p:cNvSpPr txBox="1"/>
          <p:nvPr/>
        </p:nvSpPr>
        <p:spPr>
          <a:xfrm>
            <a:off x="55983" y="4472738"/>
            <a:ext cx="1469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difficulties?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xxxxxxxxxxxxxx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857.702.xxxx or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xxxxxxx@ctps.org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>
            <a:spLocks noGrp="1"/>
          </p:cNvSpPr>
          <p:nvPr>
            <p:ph type="body" idx="2"/>
          </p:nvPr>
        </p:nvSpPr>
        <p:spPr>
          <a:xfrm>
            <a:off x="55462" y="985343"/>
            <a:ext cx="14925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AutoNum type="arabicPeriod"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5"/>
          <p:cNvSpPr txBox="1">
            <a:spLocks noGrp="1"/>
          </p:cNvSpPr>
          <p:nvPr>
            <p:ph type="body" idx="3"/>
          </p:nvPr>
        </p:nvSpPr>
        <p:spPr>
          <a:xfrm>
            <a:off x="55462" y="641269"/>
            <a:ext cx="1492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58" name="Google Shape;258;p15" descr="A logo with whit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242" y="82059"/>
            <a:ext cx="559209" cy="55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Alt 2">
  <p:cSld name="BLANK_1_1_1_1_1_1_1_2">
    <p:bg>
      <p:bgPr>
        <a:solidFill>
          <a:schemeClr val="lt2"/>
        </a:solidFill>
        <a:effectLst/>
      </p:bgPr>
    </p:bg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43"/>
          <p:cNvSpPr/>
          <p:nvPr/>
        </p:nvSpPr>
        <p:spPr>
          <a:xfrm>
            <a:off x="5861425" y="3065475"/>
            <a:ext cx="3282600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67" name="Google Shape;2467;p143"/>
          <p:cNvSpPr/>
          <p:nvPr/>
        </p:nvSpPr>
        <p:spPr>
          <a:xfrm>
            <a:off x="6818025" y="1675"/>
            <a:ext cx="232630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468" name="Google Shape;2468;p143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69" name="Google Shape;2469;p143"/>
            <p:cNvGrpSpPr/>
            <p:nvPr/>
          </p:nvGrpSpPr>
          <p:grpSpPr>
            <a:xfrm rot="10800000" flipH="1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70" name="Google Shape;2470;p143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71" name="Google Shape;2471;p14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72" name="Google Shape;2472;p14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73" name="Google Shape;2473;p14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74" name="Google Shape;2474;p14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5" name="Google Shape;2475;p143"/>
            <p:cNvGrpSpPr/>
            <p:nvPr/>
          </p:nvGrpSpPr>
          <p:grpSpPr>
            <a:xfrm rot="10800000" flipH="1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76" name="Google Shape;2476;p143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77" name="Google Shape;2477;p14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78" name="Google Shape;2478;p14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79" name="Google Shape;2479;p14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80" name="Google Shape;2480;p14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481" name="Google Shape;2481;p143"/>
            <p:cNvSpPr/>
            <p:nvPr/>
          </p:nvSpPr>
          <p:spPr>
            <a:xfrm rot="10800000" flipH="1">
              <a:off x="1927813" y="392406"/>
              <a:ext cx="402000" cy="407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82" name="Google Shape;2482;p143"/>
          <p:cNvSpPr txBox="1">
            <a:spLocks noGrp="1"/>
          </p:cNvSpPr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3" name="Google Shape;2483;p143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name="adj1" fmla="val 2600939"/>
              <a:gd name="adj2" fmla="val 185611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484" name="Google Shape;2484;p143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name="adj1" fmla="val 837048"/>
              <a:gd name="adj2" fmla="val 196652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485" name="Google Shape;2485;p143"/>
          <p:cNvSpPr txBox="1">
            <a:spLocks noGrp="1"/>
          </p:cNvSpPr>
          <p:nvPr>
            <p:ph type="subTitle" idx="1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486" name="Google Shape;2486;p143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Alt 2">
  <p:cSld name="BLANK_1_1_1_1_1_1_1_1_1_1_1_1_1_1">
    <p:bg>
      <p:bgPr>
        <a:solidFill>
          <a:schemeClr val="lt1"/>
        </a:solidFill>
        <a:effectLst/>
      </p:bgPr>
    </p:bg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44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489" name="Google Shape;2489;p144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90" name="Google Shape;2490;p144"/>
          <p:cNvSpPr txBox="1">
            <a:spLocks noGrp="1"/>
          </p:cNvSpPr>
          <p:nvPr>
            <p:ph type="title" idx="3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491" name="Google Shape;2491;p144"/>
          <p:cNvSpPr txBox="1">
            <a:spLocks noGrp="1"/>
          </p:cNvSpPr>
          <p:nvPr>
            <p:ph type="title" idx="4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92" name="Google Shape;2492;p144"/>
          <p:cNvSpPr txBox="1">
            <a:spLocks noGrp="1"/>
          </p:cNvSpPr>
          <p:nvPr>
            <p:ph type="title" idx="5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493" name="Google Shape;2493;p144"/>
          <p:cNvSpPr txBox="1">
            <a:spLocks noGrp="1"/>
          </p:cNvSpPr>
          <p:nvPr>
            <p:ph type="body" idx="1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494" name="Google Shape;2494;p144"/>
          <p:cNvSpPr txBox="1">
            <a:spLocks noGrp="1"/>
          </p:cNvSpPr>
          <p:nvPr>
            <p:ph type="body" idx="6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495" name="Google Shape;2495;p144"/>
          <p:cNvSpPr txBox="1">
            <a:spLocks noGrp="1"/>
          </p:cNvSpPr>
          <p:nvPr>
            <p:ph type="body" idx="7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496" name="Google Shape;2496;p144"/>
          <p:cNvSpPr txBox="1">
            <a:spLocks noGrp="1"/>
          </p:cNvSpPr>
          <p:nvPr>
            <p:ph type="body" idx="8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497" name="Google Shape;2497;p144"/>
          <p:cNvSpPr txBox="1">
            <a:spLocks noGrp="1"/>
          </p:cNvSpPr>
          <p:nvPr>
            <p:ph type="body" idx="9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498" name="Google Shape;2498;p144"/>
          <p:cNvSpPr txBox="1">
            <a:spLocks noGrp="1"/>
          </p:cNvSpPr>
          <p:nvPr>
            <p:ph type="body" idx="13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499" name="Google Shape;2499;p144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CUSTOM_2"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45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02" name="Google Shape;2502;p145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503" name="Google Shape;2503;p145"/>
          <p:cNvGrpSpPr/>
          <p:nvPr/>
        </p:nvGrpSpPr>
        <p:grpSpPr>
          <a:xfrm rot="10800000" flipH="1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504" name="Google Shape;2504;p145"/>
            <p:cNvSpPr/>
            <p:nvPr/>
          </p:nvSpPr>
          <p:spPr>
            <a:xfrm>
              <a:off x="4306084" y="4485495"/>
              <a:ext cx="4837921" cy="658008"/>
            </a:xfrm>
            <a:custGeom>
              <a:avLst/>
              <a:gdLst/>
              <a:ahLst/>
              <a:cxnLst/>
              <a:rect l="l" t="t" r="r" b="b"/>
              <a:pathLst>
                <a:path w="89824" h="12217" fill="none" extrusionOk="0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505" name="Google Shape;2505;p145"/>
            <p:cNvSpPr/>
            <p:nvPr/>
          </p:nvSpPr>
          <p:spPr>
            <a:xfrm>
              <a:off x="4306084" y="3738493"/>
              <a:ext cx="4837921" cy="747038"/>
            </a:xfrm>
            <a:custGeom>
              <a:avLst/>
              <a:gdLst/>
              <a:ahLst/>
              <a:cxnLst/>
              <a:rect l="l" t="t" r="r" b="b"/>
              <a:pathLst>
                <a:path w="89824" h="13870" fill="none" extrusionOk="0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506" name="Google Shape;2506;p145"/>
            <p:cNvSpPr/>
            <p:nvPr/>
          </p:nvSpPr>
          <p:spPr>
            <a:xfrm>
              <a:off x="4306084" y="2701610"/>
              <a:ext cx="4837921" cy="1036913"/>
            </a:xfrm>
            <a:custGeom>
              <a:avLst/>
              <a:gdLst/>
              <a:ahLst/>
              <a:cxnLst/>
              <a:rect l="l" t="t" r="r" b="b"/>
              <a:pathLst>
                <a:path w="89824" h="19252" fill="none" extrusionOk="0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07" name="Google Shape;2507;p145"/>
          <p:cNvSpPr txBox="1">
            <a:spLocks noGrp="1"/>
          </p:cNvSpPr>
          <p:nvPr>
            <p:ph type="subTitle" idx="1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8" name="Google Shape;2508;p145"/>
          <p:cNvSpPr txBox="1">
            <a:spLocks noGrp="1"/>
          </p:cNvSpPr>
          <p:nvPr>
            <p:ph type="subTitle" idx="3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9" name="Google Shape;2509;p145"/>
          <p:cNvSpPr txBox="1">
            <a:spLocks noGrp="1"/>
          </p:cNvSpPr>
          <p:nvPr>
            <p:ph type="subTitle" idx="4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0" name="Google Shape;2510;p145"/>
          <p:cNvSpPr txBox="1">
            <a:spLocks noGrp="1"/>
          </p:cNvSpPr>
          <p:nvPr>
            <p:ph type="subTitle" idx="5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1" name="Google Shape;2511;p145"/>
          <p:cNvSpPr txBox="1">
            <a:spLocks noGrp="1"/>
          </p:cNvSpPr>
          <p:nvPr>
            <p:ph type="subTitle" idx="6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2" name="Google Shape;2512;p145"/>
          <p:cNvSpPr txBox="1">
            <a:spLocks noGrp="1"/>
          </p:cNvSpPr>
          <p:nvPr>
            <p:ph type="subTitle" idx="7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13" name="Google Shape;2513;p145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14" name="Google Shape;2514;p145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avLst/>
              <a:gdLst/>
              <a:ahLst/>
              <a:cxnLst/>
              <a:rect l="l" t="t" r="r" b="b"/>
              <a:pathLst>
                <a:path w="409856" h="140705" extrusionOk="0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5" name="Google Shape;2515;p145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avLst/>
              <a:gdLst/>
              <a:ahLst/>
              <a:cxnLst/>
              <a:rect l="l" t="t" r="r" b="b"/>
              <a:pathLst>
                <a:path w="31649" h="140700" extrusionOk="0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16" name="Google Shape;2516;p145"/>
          <p:cNvSpPr txBox="1">
            <a:spLocks noGrp="1"/>
          </p:cNvSpPr>
          <p:nvPr>
            <p:ph type="title" idx="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BLANK_1_1_1_1_1_1_1_1_1_1_7_2"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2">
    <p:bg>
      <p:bgPr>
        <a:solidFill>
          <a:schemeClr val="dk2"/>
        </a:solidFill>
        <a:effectLst/>
      </p:bgPr>
    </p:bg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47"/>
          <p:cNvSpPr/>
          <p:nvPr/>
        </p:nvSpPr>
        <p:spPr>
          <a:xfrm>
            <a:off x="930725" y="14438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20" name="Google Shape;2520;p147"/>
          <p:cNvSpPr txBox="1">
            <a:spLocks noGrp="1"/>
          </p:cNvSpPr>
          <p:nvPr>
            <p:ph type="body" idx="1"/>
          </p:nvPr>
        </p:nvSpPr>
        <p:spPr>
          <a:xfrm>
            <a:off x="1691425" y="20353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521" name="Google Shape;2521;p147"/>
          <p:cNvSpPr txBox="1">
            <a:spLocks noGrp="1"/>
          </p:cNvSpPr>
          <p:nvPr>
            <p:ph type="body" idx="2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522" name="Google Shape;2522;p147"/>
          <p:cNvSpPr txBox="1">
            <a:spLocks noGrp="1"/>
          </p:cNvSpPr>
          <p:nvPr>
            <p:ph type="body" idx="3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523" name="Google Shape;2523;p147"/>
          <p:cNvSpPr txBox="1">
            <a:spLocks noGrp="1"/>
          </p:cNvSpPr>
          <p:nvPr>
            <p:ph type="body" idx="4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grpSp>
        <p:nvGrpSpPr>
          <p:cNvPr id="2524" name="Google Shape;2524;p147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2525" name="Google Shape;2525;p147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2526" name="Google Shape;2526;p147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7" name="Google Shape;2527;p14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528" name="Google Shape;2528;p147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2529" name="Google Shape;2529;p147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30" name="Google Shape;2530;p14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31" name="Google Shape;2531;p14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32" name="Google Shape;2532;p14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533" name="Google Shape;2533;p147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2534" name="Google Shape;2534;p14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35" name="Google Shape;2535;p14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36" name="Google Shape;2536;p14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537" name="Google Shape;2537;p147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2538" name="Google Shape;2538;p147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39" name="Google Shape;2539;p147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40" name="Google Shape;2540;p14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41" name="Google Shape;2541;p14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42" name="Google Shape;2542;p14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543" name="Google Shape;2543;p147"/>
          <p:cNvSpPr/>
          <p:nvPr/>
        </p:nvSpPr>
        <p:spPr>
          <a:xfrm rot="10800000" flipH="1">
            <a:off x="8088611" y="9679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44" name="Google Shape;2544;p147"/>
          <p:cNvSpPr/>
          <p:nvPr/>
        </p:nvSpPr>
        <p:spPr>
          <a:xfrm rot="10800000" flipH="1">
            <a:off x="8088611" y="36966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45" name="Google Shape;2545;p147"/>
          <p:cNvSpPr/>
          <p:nvPr/>
        </p:nvSpPr>
        <p:spPr>
          <a:xfrm rot="10800000" flipH="1">
            <a:off x="8088611" y="94924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46" name="Google Shape;2546;p147"/>
          <p:cNvSpPr/>
          <p:nvPr/>
        </p:nvSpPr>
        <p:spPr>
          <a:xfrm rot="10800000" flipH="1">
            <a:off x="8088611" y="64646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47" name="Google Shape;2547;p147"/>
          <p:cNvSpPr txBox="1">
            <a:spLocks noGrp="1"/>
          </p:cNvSpPr>
          <p:nvPr>
            <p:ph type="subTitle" idx="5"/>
          </p:nvPr>
        </p:nvSpPr>
        <p:spPr>
          <a:xfrm>
            <a:off x="1621500" y="15430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8" name="Google Shape;2548;p147"/>
          <p:cNvSpPr txBox="1">
            <a:spLocks noGrp="1"/>
          </p:cNvSpPr>
          <p:nvPr>
            <p:ph type="subTitle" idx="6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9" name="Google Shape;2549;p147"/>
          <p:cNvSpPr txBox="1">
            <a:spLocks noGrp="1"/>
          </p:cNvSpPr>
          <p:nvPr>
            <p:ph type="subTitle" idx="7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147"/>
          <p:cNvSpPr/>
          <p:nvPr/>
        </p:nvSpPr>
        <p:spPr>
          <a:xfrm rot="10800000">
            <a:off x="930725" y="14438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51" name="Google Shape;2551;p147"/>
          <p:cNvSpPr/>
          <p:nvPr/>
        </p:nvSpPr>
        <p:spPr>
          <a:xfrm rot="10800000">
            <a:off x="930725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52" name="Google Shape;2552;p147"/>
          <p:cNvSpPr/>
          <p:nvPr/>
        </p:nvSpPr>
        <p:spPr>
          <a:xfrm rot="10800000">
            <a:off x="4748450" y="1443850"/>
            <a:ext cx="618259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53" name="Google Shape;2553;p147"/>
          <p:cNvSpPr/>
          <p:nvPr/>
        </p:nvSpPr>
        <p:spPr>
          <a:xfrm rot="10800000">
            <a:off x="4741350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554" name="Google Shape;2554;p14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5" name="Google Shape;2555;p147"/>
          <p:cNvSpPr txBox="1"/>
          <p:nvPr/>
        </p:nvSpPr>
        <p:spPr>
          <a:xfrm>
            <a:off x="1134563" y="173590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556" name="Google Shape;2556;p147"/>
          <p:cNvSpPr txBox="1"/>
          <p:nvPr/>
        </p:nvSpPr>
        <p:spPr>
          <a:xfrm>
            <a:off x="4946075" y="17359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557" name="Google Shape;2557;p147"/>
          <p:cNvSpPr txBox="1"/>
          <p:nvPr/>
        </p:nvSpPr>
        <p:spPr>
          <a:xfrm>
            <a:off x="1134569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558" name="Google Shape;2558;p147"/>
          <p:cNvSpPr txBox="1"/>
          <p:nvPr/>
        </p:nvSpPr>
        <p:spPr>
          <a:xfrm>
            <a:off x="4946081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2559" name="Google Shape;2559;p147"/>
          <p:cNvSpPr/>
          <p:nvPr/>
        </p:nvSpPr>
        <p:spPr>
          <a:xfrm>
            <a:off x="4741350" y="1419463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0" name="Google Shape;2560;p147"/>
          <p:cNvSpPr txBox="1">
            <a:spLocks noGrp="1"/>
          </p:cNvSpPr>
          <p:nvPr>
            <p:ph type="body" idx="8"/>
          </p:nvPr>
        </p:nvSpPr>
        <p:spPr>
          <a:xfrm>
            <a:off x="5502050" y="2010913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561" name="Google Shape;2561;p147"/>
          <p:cNvSpPr txBox="1">
            <a:spLocks noGrp="1"/>
          </p:cNvSpPr>
          <p:nvPr>
            <p:ph type="subTitle" idx="9"/>
          </p:nvPr>
        </p:nvSpPr>
        <p:spPr>
          <a:xfrm>
            <a:off x="5432125" y="1518688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147"/>
          <p:cNvSpPr/>
          <p:nvPr/>
        </p:nvSpPr>
        <p:spPr>
          <a:xfrm>
            <a:off x="4741350" y="3194788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3" name="Google Shape;2563;p147"/>
          <p:cNvSpPr txBox="1">
            <a:spLocks noGrp="1"/>
          </p:cNvSpPr>
          <p:nvPr>
            <p:ph type="body" idx="13"/>
          </p:nvPr>
        </p:nvSpPr>
        <p:spPr>
          <a:xfrm>
            <a:off x="5502050" y="3786238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564" name="Google Shape;2564;p147"/>
          <p:cNvSpPr txBox="1">
            <a:spLocks noGrp="1"/>
          </p:cNvSpPr>
          <p:nvPr>
            <p:ph type="subTitle" idx="14"/>
          </p:nvPr>
        </p:nvSpPr>
        <p:spPr>
          <a:xfrm>
            <a:off x="5432125" y="3294013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5" name="Google Shape;2565;p147"/>
          <p:cNvSpPr/>
          <p:nvPr/>
        </p:nvSpPr>
        <p:spPr>
          <a:xfrm>
            <a:off x="930725" y="31947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6" name="Google Shape;2566;p147"/>
          <p:cNvSpPr txBox="1">
            <a:spLocks noGrp="1"/>
          </p:cNvSpPr>
          <p:nvPr>
            <p:ph type="body" idx="15"/>
          </p:nvPr>
        </p:nvSpPr>
        <p:spPr>
          <a:xfrm>
            <a:off x="1691425" y="37862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567" name="Google Shape;2567;p147"/>
          <p:cNvSpPr txBox="1">
            <a:spLocks noGrp="1"/>
          </p:cNvSpPr>
          <p:nvPr>
            <p:ph type="subTitle" idx="16"/>
          </p:nvPr>
        </p:nvSpPr>
        <p:spPr>
          <a:xfrm>
            <a:off x="1621500" y="32939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p147"/>
          <p:cNvSpPr txBox="1">
            <a:spLocks noGrp="1"/>
          </p:cNvSpPr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1_1_1_1_1_1_1_1_1_1_6"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148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1" name="Google Shape;2571;p148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w="9525" cap="flat" cmpd="sng">
            <a:solidFill>
              <a:srgbClr val="F0B0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572" name="Google Shape;2572;p148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573" name="Google Shape;2573;p148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574" name="Google Shape;2574;p14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75" name="Google Shape;2575;p14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76" name="Google Shape;2576;p14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77" name="Google Shape;2577;p148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578" name="Google Shape;2578;p148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579" name="Google Shape;2579;p14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80" name="Google Shape;2580;p14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81" name="Google Shape;2581;p14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82" name="Google Shape;2582;p148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583" name="Google Shape;2583;p148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2584" name="Google Shape;2584;p14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85" name="Google Shape;2585;p14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86" name="Google Shape;2586;p14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87" name="Google Shape;2587;p148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588" name="Google Shape;2588;p148"/>
          <p:cNvSpPr/>
          <p:nvPr/>
        </p:nvSpPr>
        <p:spPr>
          <a:xfrm>
            <a:off x="5909401" y="-3350"/>
            <a:ext cx="3234589" cy="1736822"/>
          </a:xfrm>
          <a:custGeom>
            <a:avLst/>
            <a:gdLst/>
            <a:ahLst/>
            <a:cxnLst/>
            <a:rect l="l" t="t" r="r" b="b"/>
            <a:pathLst>
              <a:path w="263403" h="141435" extrusionOk="0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dist="19050" dir="5400000" algn="bl" rotWithShape="0">
              <a:schemeClr val="lt2">
                <a:alpha val="49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89" name="Google Shape;2589;p148"/>
          <p:cNvSpPr/>
          <p:nvPr/>
        </p:nvSpPr>
        <p:spPr>
          <a:xfrm>
            <a:off x="8299949" y="73285"/>
            <a:ext cx="844041" cy="1631459"/>
          </a:xfrm>
          <a:custGeom>
            <a:avLst/>
            <a:gdLst/>
            <a:ahLst/>
            <a:cxnLst/>
            <a:rect l="l" t="t" r="r" b="b"/>
            <a:pathLst>
              <a:path w="68733" h="132855" extrusionOk="0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90" name="Google Shape;2590;p148"/>
          <p:cNvSpPr txBox="1">
            <a:spLocks noGrp="1"/>
          </p:cNvSpPr>
          <p:nvPr>
            <p:ph type="title"/>
          </p:nvPr>
        </p:nvSpPr>
        <p:spPr>
          <a:xfrm>
            <a:off x="1253250" y="1882625"/>
            <a:ext cx="6637500" cy="1499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BM Plex Sans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1" name="Google Shape;2591;p148"/>
          <p:cNvSpPr txBox="1">
            <a:spLocks noGrp="1"/>
          </p:cNvSpPr>
          <p:nvPr>
            <p:ph type="subTitle" idx="1"/>
          </p:nvPr>
        </p:nvSpPr>
        <p:spPr>
          <a:xfrm>
            <a:off x="151975" y="3382025"/>
            <a:ext cx="3336600" cy="1582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92" name="Google Shape;2592;p148"/>
          <p:cNvSpPr/>
          <p:nvPr/>
        </p:nvSpPr>
        <p:spPr>
          <a:xfrm rot="35654">
            <a:off x="3652728" y="2902541"/>
            <a:ext cx="5062172" cy="1272068"/>
          </a:xfrm>
          <a:prstGeom prst="flowChartConnector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Alt 1">
  <p:cSld name="BLANK_1_1_1_1_1_1_1_3"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14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name="adj1" fmla="val 4346562"/>
              <a:gd name="adj2" fmla="val 172543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95" name="Google Shape;2595;p14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name="adj1" fmla="val 3282930"/>
              <a:gd name="adj2" fmla="val 1474422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96" name="Google Shape;2596;p149"/>
          <p:cNvSpPr/>
          <p:nvPr/>
        </p:nvSpPr>
        <p:spPr>
          <a:xfrm>
            <a:off x="6008850" y="3120100"/>
            <a:ext cx="3135148" cy="2023395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97" name="Google Shape;2597;p149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598" name="Google Shape;2598;p149"/>
          <p:cNvSpPr txBox="1">
            <a:spLocks noGrp="1"/>
          </p:cNvSpPr>
          <p:nvPr>
            <p:ph type="title" idx="2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>
            <a:endParaRPr/>
          </a:p>
        </p:txBody>
      </p:sp>
      <p:sp>
        <p:nvSpPr>
          <p:cNvPr id="2599" name="Google Shape;2599;p149"/>
          <p:cNvSpPr txBox="1">
            <a:spLocks noGrp="1"/>
          </p:cNvSpPr>
          <p:nvPr>
            <p:ph type="subTitle" idx="1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00" name="Google Shape;2600;p149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1">
  <p:cSld name="BLANK_1_1_1_1_1_1_1_1_1_1_2"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50"/>
          <p:cNvSpPr/>
          <p:nvPr/>
        </p:nvSpPr>
        <p:spPr>
          <a:xfrm>
            <a:off x="8210550" y="-7150"/>
            <a:ext cx="945375" cy="1453000"/>
          </a:xfrm>
          <a:custGeom>
            <a:avLst/>
            <a:gdLst/>
            <a:ahLst/>
            <a:cxnLst/>
            <a:rect l="l" t="t" r="r" b="b"/>
            <a:pathLst>
              <a:path w="37815" h="58120" extrusionOk="0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03" name="Google Shape;2603;p150"/>
          <p:cNvSpPr/>
          <p:nvPr/>
        </p:nvSpPr>
        <p:spPr>
          <a:xfrm>
            <a:off x="4614025" y="-6850"/>
            <a:ext cx="3659250" cy="1404775"/>
          </a:xfrm>
          <a:custGeom>
            <a:avLst/>
            <a:gdLst/>
            <a:ahLst/>
            <a:cxnLst/>
            <a:rect l="l" t="t" r="r" b="b"/>
            <a:pathLst>
              <a:path w="146370" h="56191" extrusionOk="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04" name="Google Shape;2604;p150"/>
          <p:cNvSpPr txBox="1">
            <a:spLocks noGrp="1"/>
          </p:cNvSpPr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605" name="Google Shape;2605;p150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06" name="Google Shape;2606;p150"/>
          <p:cNvSpPr txBox="1">
            <a:spLocks noGrp="1"/>
          </p:cNvSpPr>
          <p:nvPr>
            <p:ph type="title" idx="3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07" name="Google Shape;2607;p150"/>
          <p:cNvSpPr txBox="1">
            <a:spLocks noGrp="1"/>
          </p:cNvSpPr>
          <p:nvPr>
            <p:ph type="title" idx="4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08" name="Google Shape;2608;p150"/>
          <p:cNvSpPr txBox="1">
            <a:spLocks noGrp="1"/>
          </p:cNvSpPr>
          <p:nvPr>
            <p:ph type="title" idx="5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09" name="Google Shape;2609;p150"/>
          <p:cNvSpPr txBox="1">
            <a:spLocks noGrp="1"/>
          </p:cNvSpPr>
          <p:nvPr>
            <p:ph type="title" idx="6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10" name="Google Shape;2610;p150"/>
          <p:cNvSpPr txBox="1">
            <a:spLocks noGrp="1"/>
          </p:cNvSpPr>
          <p:nvPr>
            <p:ph type="title" idx="7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11" name="Google Shape;2611;p150"/>
          <p:cNvSpPr txBox="1">
            <a:spLocks noGrp="1"/>
          </p:cNvSpPr>
          <p:nvPr>
            <p:ph type="body" idx="1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612" name="Google Shape;2612;p150"/>
          <p:cNvSpPr txBox="1">
            <a:spLocks noGrp="1"/>
          </p:cNvSpPr>
          <p:nvPr>
            <p:ph type="body" idx="8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613" name="Google Shape;2613;p150"/>
          <p:cNvSpPr txBox="1">
            <a:spLocks noGrp="1"/>
          </p:cNvSpPr>
          <p:nvPr>
            <p:ph type="body" idx="9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614" name="Google Shape;2614;p150"/>
          <p:cNvSpPr txBox="1">
            <a:spLocks noGrp="1"/>
          </p:cNvSpPr>
          <p:nvPr>
            <p:ph type="body" idx="13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o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‒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o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2615" name="Google Shape;2615;p150"/>
          <p:cNvSpPr txBox="1">
            <a:spLocks noGrp="1"/>
          </p:cNvSpPr>
          <p:nvPr>
            <p:ph type="body" idx="14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616" name="Google Shape;2616;p150"/>
          <p:cNvSpPr txBox="1">
            <a:spLocks noGrp="1"/>
          </p:cNvSpPr>
          <p:nvPr>
            <p:ph type="title" idx="15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Alt 1">
  <p:cSld name="BLANK_1_1_1"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8" name="Google Shape;2618;p151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2619" name="Google Shape;2619;p151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620" name="Google Shape;2620;p151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621" name="Google Shape;2621;p15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22" name="Google Shape;2622;p15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23" name="Google Shape;2623;p15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24" name="Google Shape;2624;p15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25" name="Google Shape;2625;p15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626" name="Google Shape;2626;p151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627" name="Google Shape;2627;p15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28" name="Google Shape;2628;p15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29" name="Google Shape;2629;p15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30" name="Google Shape;2630;p15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31" name="Google Shape;2631;p15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632" name="Google Shape;2632;p151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633" name="Google Shape;2633;p15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34" name="Google Shape;2634;p15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35" name="Google Shape;2635;p15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36" name="Google Shape;2636;p15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37" name="Google Shape;2637;p15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638" name="Google Shape;2638;p151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639" name="Google Shape;2639;p15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40" name="Google Shape;2640;p15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41" name="Google Shape;2641;p15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42" name="Google Shape;2642;p15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43" name="Google Shape;2643;p15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2644" name="Google Shape;2644;p151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645" name="Google Shape;2645;p151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2646" name="Google Shape;2646;p151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2647" name="Google Shape;2647;p151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48" name="Google Shape;2648;p151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49" name="Google Shape;2649;p151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50" name="Google Shape;2650;p151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651" name="Google Shape;2651;p151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2652" name="Google Shape;2652;p15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53" name="Google Shape;2653;p15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54" name="Google Shape;2654;p15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55" name="Google Shape;2655;p15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656" name="Google Shape;2656;p151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2657" name="Google Shape;2657;p15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58" name="Google Shape;2658;p15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59" name="Google Shape;2659;p15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60" name="Google Shape;2660;p15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661" name="Google Shape;2661;p151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2662" name="Google Shape;2662;p15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63" name="Google Shape;2663;p15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64" name="Google Shape;2664;p15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65" name="Google Shape;2665;p15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666" name="Google Shape;2666;p151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667" name="Google Shape;2667;p151"/>
            <p:cNvSpPr/>
            <p:nvPr/>
          </p:nvSpPr>
          <p:spPr>
            <a:xfrm>
              <a:off x="1870575" y="-635"/>
              <a:ext cx="7300075" cy="4989625"/>
            </a:xfrm>
            <a:custGeom>
              <a:avLst/>
              <a:gdLst/>
              <a:ahLst/>
              <a:cxnLst/>
              <a:rect l="l" t="t" r="r" b="b"/>
              <a:pathLst>
                <a:path w="292003" h="199585" extrusionOk="0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8" name="Google Shape;2668;p151"/>
            <p:cNvSpPr/>
            <p:nvPr/>
          </p:nvSpPr>
          <p:spPr>
            <a:xfrm>
              <a:off x="1870575" y="4089437"/>
              <a:ext cx="6285225" cy="1084025"/>
            </a:xfrm>
            <a:custGeom>
              <a:avLst/>
              <a:gdLst/>
              <a:ahLst/>
              <a:cxnLst/>
              <a:rect l="l" t="t" r="r" b="b"/>
              <a:pathLst>
                <a:path w="251409" h="43361" extrusionOk="0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9" name="Google Shape;2669;p151"/>
          <p:cNvSpPr txBox="1">
            <a:spLocks noGrp="1"/>
          </p:cNvSpPr>
          <p:nvPr>
            <p:ph type="body" idx="1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2pPr>
            <a:lvl3pPr marL="1371600" lvl="2" indent="-228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8pPr>
            <a:lvl9pPr marL="4114800" lvl="8" indent="-228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2670" name="Google Shape;2670;p151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71" name="Google Shape;2671;p151"/>
          <p:cNvSpPr txBox="1">
            <a:spLocks noGrp="1"/>
          </p:cNvSpPr>
          <p:nvPr>
            <p:ph type="body" idx="2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o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‒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o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9pPr>
          </a:lstStyle>
          <a:p>
            <a:endParaRPr/>
          </a:p>
        </p:txBody>
      </p:sp>
      <p:sp>
        <p:nvSpPr>
          <p:cNvPr id="2672" name="Google Shape;2672;p151"/>
          <p:cNvSpPr txBox="1">
            <a:spLocks noGrp="1"/>
          </p:cNvSpPr>
          <p:nvPr>
            <p:ph type="title" idx="3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673" name="Google Shape;2673;p151"/>
          <p:cNvSpPr txBox="1">
            <a:spLocks noGrp="1"/>
          </p:cNvSpPr>
          <p:nvPr>
            <p:ph type="title" idx="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Project Roadmap">
  <p:cSld name="BLANK_1_1_1_1_1_1_1_1_1_1_3_1">
    <p:bg>
      <p:bgPr>
        <a:solidFill>
          <a:schemeClr val="lt1"/>
        </a:solidFill>
        <a:effectLst/>
      </p:bgPr>
    </p:bg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152"/>
          <p:cNvSpPr txBox="1">
            <a:spLocks noGrp="1"/>
          </p:cNvSpPr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76" name="Google Shape;2676;p152"/>
          <p:cNvSpPr txBox="1">
            <a:spLocks noGrp="1"/>
          </p:cNvSpPr>
          <p:nvPr>
            <p:ph type="title" idx="2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77" name="Google Shape;2677;p152"/>
          <p:cNvSpPr txBox="1">
            <a:spLocks noGrp="1"/>
          </p:cNvSpPr>
          <p:nvPr>
            <p:ph type="title" idx="3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78" name="Google Shape;2678;p152"/>
          <p:cNvSpPr txBox="1">
            <a:spLocks noGrp="1"/>
          </p:cNvSpPr>
          <p:nvPr>
            <p:ph type="title" idx="4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79" name="Google Shape;2679;p152"/>
          <p:cNvSpPr txBox="1">
            <a:spLocks noGrp="1"/>
          </p:cNvSpPr>
          <p:nvPr>
            <p:ph type="title" idx="5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80" name="Google Shape;2680;p152"/>
          <p:cNvSpPr txBox="1">
            <a:spLocks noGrp="1"/>
          </p:cNvSpPr>
          <p:nvPr>
            <p:ph type="title" idx="6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681" name="Google Shape;2681;p152"/>
          <p:cNvSpPr txBox="1">
            <a:spLocks noGrp="1"/>
          </p:cNvSpPr>
          <p:nvPr>
            <p:ph type="title" idx="7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82" name="Google Shape;2682;p152"/>
          <p:cNvSpPr txBox="1">
            <a:spLocks noGrp="1"/>
          </p:cNvSpPr>
          <p:nvPr>
            <p:ph type="title" idx="8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83" name="Google Shape;2683;p152"/>
          <p:cNvSpPr txBox="1">
            <a:spLocks noGrp="1"/>
          </p:cNvSpPr>
          <p:nvPr>
            <p:ph type="title" idx="9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84" name="Google Shape;2684;p152"/>
          <p:cNvSpPr txBox="1">
            <a:spLocks noGrp="1"/>
          </p:cNvSpPr>
          <p:nvPr>
            <p:ph type="title" idx="13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85" name="Google Shape;2685;p152"/>
          <p:cNvSpPr txBox="1">
            <a:spLocks noGrp="1"/>
          </p:cNvSpPr>
          <p:nvPr>
            <p:ph type="title" idx="14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86" name="Google Shape;2686;p152"/>
          <p:cNvSpPr txBox="1">
            <a:spLocks noGrp="1"/>
          </p:cNvSpPr>
          <p:nvPr>
            <p:ph type="title" idx="15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87" name="Google Shape;2687;p152"/>
          <p:cNvSpPr txBox="1">
            <a:spLocks noGrp="1"/>
          </p:cNvSpPr>
          <p:nvPr>
            <p:ph type="title" idx="16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88" name="Google Shape;2688;p152"/>
          <p:cNvSpPr txBox="1">
            <a:spLocks noGrp="1"/>
          </p:cNvSpPr>
          <p:nvPr>
            <p:ph type="title" idx="17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89" name="Google Shape;2689;p152"/>
          <p:cNvSpPr txBox="1">
            <a:spLocks noGrp="1"/>
          </p:cNvSpPr>
          <p:nvPr>
            <p:ph type="title" idx="18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90" name="Google Shape;2690;p152"/>
          <p:cNvSpPr txBox="1">
            <a:spLocks noGrp="1"/>
          </p:cNvSpPr>
          <p:nvPr>
            <p:ph type="title" idx="19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91" name="Google Shape;2691;p152"/>
          <p:cNvSpPr txBox="1">
            <a:spLocks noGrp="1"/>
          </p:cNvSpPr>
          <p:nvPr>
            <p:ph type="title" idx="20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92" name="Google Shape;2692;p152"/>
          <p:cNvSpPr txBox="1">
            <a:spLocks noGrp="1"/>
          </p:cNvSpPr>
          <p:nvPr>
            <p:ph type="title" idx="21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Sidebar">
  <p:cSld name="No Sideba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16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684815" y="265963"/>
            <a:ext cx="77745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684815" y="1361336"/>
            <a:ext cx="77745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TR"/>
              <a:buChar char="‒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 1">
  <p:cSld name="BLANK_1_1_2"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4" name="Google Shape;2694;p153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2695" name="Google Shape;2695;p15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696" name="Google Shape;2696;p15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697" name="Google Shape;2697;p15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98" name="Google Shape;2698;p15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99" name="Google Shape;2699;p15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00" name="Google Shape;2700;p15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01" name="Google Shape;2701;p15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702" name="Google Shape;2702;p15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703" name="Google Shape;2703;p15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04" name="Google Shape;2704;p15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05" name="Google Shape;2705;p15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06" name="Google Shape;2706;p15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07" name="Google Shape;2707;p15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708" name="Google Shape;2708;p15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709" name="Google Shape;2709;p15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10" name="Google Shape;2710;p15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11" name="Google Shape;2711;p15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12" name="Google Shape;2712;p15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13" name="Google Shape;2713;p15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714" name="Google Shape;2714;p15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715" name="Google Shape;2715;p15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16" name="Google Shape;2716;p15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17" name="Google Shape;2717;p15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18" name="Google Shape;2718;p15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19" name="Google Shape;2719;p15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2720" name="Google Shape;2720;p15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721" name="Google Shape;2721;p153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22" name="Google Shape;2722;p153"/>
          <p:cNvSpPr/>
          <p:nvPr/>
        </p:nvSpPr>
        <p:spPr>
          <a:xfrm flipH="1">
            <a:off x="8423546" y="3087297"/>
            <a:ext cx="725708" cy="1448283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dist="76200" dir="7800000" algn="bl" rotWithShape="0">
              <a:schemeClr val="accent1">
                <a:alpha val="2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23" name="Google Shape;2723;p153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dist="28575" dir="2700000" algn="bl" rotWithShape="0">
              <a:schemeClr val="accent1">
                <a:alpha val="2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24" name="Google Shape;2724;p153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dist="38100" dir="5400000" algn="bl" rotWithShape="0">
              <a:schemeClr val="accent3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25" name="Google Shape;2725;p153"/>
          <p:cNvSpPr txBox="1">
            <a:spLocks noGrp="1"/>
          </p:cNvSpPr>
          <p:nvPr>
            <p:ph type="body" idx="1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o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‒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o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457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6" name="Google Shape;2726;p153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27" name="Google Shape;2727;p153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1">
  <p:cSld name="BLANK_1_1_3"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9" name="Google Shape;2729;p154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2730" name="Google Shape;2730;p15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731" name="Google Shape;2731;p15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732" name="Google Shape;2732;p15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33" name="Google Shape;2733;p15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34" name="Google Shape;2734;p15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35" name="Google Shape;2735;p15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36" name="Google Shape;2736;p15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737" name="Google Shape;2737;p15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738" name="Google Shape;2738;p15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39" name="Google Shape;2739;p15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40" name="Google Shape;2740;p15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41" name="Google Shape;2741;p15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42" name="Google Shape;2742;p15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743" name="Google Shape;2743;p15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744" name="Google Shape;2744;p15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45" name="Google Shape;2745;p15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46" name="Google Shape;2746;p15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47" name="Google Shape;2747;p15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48" name="Google Shape;2748;p15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749" name="Google Shape;2749;p15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750" name="Google Shape;2750;p15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51" name="Google Shape;2751;p15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52" name="Google Shape;2752;p15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53" name="Google Shape;2753;p15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54" name="Google Shape;2754;p15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2755" name="Google Shape;2755;p15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756" name="Google Shape;2756;p154"/>
          <p:cNvSpPr/>
          <p:nvPr/>
        </p:nvSpPr>
        <p:spPr>
          <a:xfrm flipH="1">
            <a:off x="12" y="3308203"/>
            <a:ext cx="9143963" cy="1835315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57" name="Google Shape;2757;p154"/>
          <p:cNvSpPr/>
          <p:nvPr/>
        </p:nvSpPr>
        <p:spPr>
          <a:xfrm>
            <a:off x="11" y="2611497"/>
            <a:ext cx="725708" cy="1448283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58" name="Google Shape;2758;p154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59" name="Google Shape;2759;p154"/>
          <p:cNvSpPr/>
          <p:nvPr/>
        </p:nvSpPr>
        <p:spPr>
          <a:xfrm rot="-5400000" flipH="1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60" name="Google Shape;2760;p154"/>
          <p:cNvSpPr txBox="1">
            <a:spLocks noGrp="1"/>
          </p:cNvSpPr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761" name="Google Shape;2761;p154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62" name="Google Shape;2762;p154"/>
          <p:cNvSpPr txBox="1">
            <a:spLocks noGrp="1"/>
          </p:cNvSpPr>
          <p:nvPr>
            <p:ph type="body" idx="1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‒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9pPr>
          </a:lstStyle>
          <a:p>
            <a:endParaRPr/>
          </a:p>
        </p:txBody>
      </p:sp>
      <p:sp>
        <p:nvSpPr>
          <p:cNvPr id="2763" name="Google Shape;2763;p154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ence Persona Infographic">
  <p:cSld name="BLANK_1_1_1_1_1_1_1_1_1_1_1_1_3">
    <p:bg>
      <p:bgPr>
        <a:solidFill>
          <a:schemeClr val="lt1"/>
        </a:solidFill>
        <a:effectLst/>
      </p:bgPr>
    </p:bg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155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66" name="Google Shape;2766;p155"/>
          <p:cNvSpPr>
            <a:spLocks noGrp="1"/>
          </p:cNvSpPr>
          <p:nvPr>
            <p:ph type="pic" idx="2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67" name="Google Shape;2767;p155"/>
          <p:cNvSpPr txBox="1">
            <a:spLocks noGrp="1"/>
          </p:cNvSpPr>
          <p:nvPr>
            <p:ph type="subTitle" idx="1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68" name="Google Shape;2768;p155"/>
          <p:cNvSpPr txBox="1">
            <a:spLocks noGrp="1"/>
          </p:cNvSpPr>
          <p:nvPr>
            <p:ph type="subTitle" idx="3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69" name="Google Shape;2769;p155"/>
          <p:cNvSpPr txBox="1">
            <a:spLocks noGrp="1"/>
          </p:cNvSpPr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70" name="Google Shape;2770;p155"/>
          <p:cNvSpPr txBox="1">
            <a:spLocks noGrp="1"/>
          </p:cNvSpPr>
          <p:nvPr>
            <p:ph type="title" idx="4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71" name="Google Shape;2771;p155"/>
          <p:cNvSpPr txBox="1">
            <a:spLocks noGrp="1"/>
          </p:cNvSpPr>
          <p:nvPr>
            <p:ph type="title" idx="5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72" name="Google Shape;2772;p155"/>
          <p:cNvSpPr txBox="1">
            <a:spLocks noGrp="1"/>
          </p:cNvSpPr>
          <p:nvPr>
            <p:ph type="title" idx="6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773" name="Google Shape;2773;p155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74" name="Google Shape;2774;p155"/>
          <p:cNvSpPr txBox="1">
            <a:spLocks noGrp="1"/>
          </p:cNvSpPr>
          <p:nvPr>
            <p:ph type="title" idx="8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75" name="Google Shape;2775;p155"/>
          <p:cNvSpPr txBox="1">
            <a:spLocks noGrp="1"/>
          </p:cNvSpPr>
          <p:nvPr>
            <p:ph type="title" idx="9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76" name="Google Shape;2776;p155"/>
          <p:cNvSpPr txBox="1">
            <a:spLocks noGrp="1"/>
          </p:cNvSpPr>
          <p:nvPr>
            <p:ph type="subTitle" idx="13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77" name="Google Shape;2777;p155"/>
          <p:cNvSpPr txBox="1">
            <a:spLocks noGrp="1"/>
          </p:cNvSpPr>
          <p:nvPr>
            <p:ph type="subTitle" idx="14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78" name="Google Shape;2778;p155"/>
          <p:cNvSpPr txBox="1">
            <a:spLocks noGrp="1"/>
          </p:cNvSpPr>
          <p:nvPr>
            <p:ph type="subTitle" idx="15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79" name="Google Shape;2779;p155"/>
          <p:cNvSpPr txBox="1">
            <a:spLocks noGrp="1"/>
          </p:cNvSpPr>
          <p:nvPr>
            <p:ph type="subTitle" idx="16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80" name="Google Shape;2780;p155"/>
          <p:cNvSpPr txBox="1">
            <a:spLocks noGrp="1"/>
          </p:cNvSpPr>
          <p:nvPr>
            <p:ph type="subTitle" idx="17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81" name="Google Shape;2781;p155"/>
          <p:cNvSpPr txBox="1">
            <a:spLocks noGrp="1"/>
          </p:cNvSpPr>
          <p:nvPr>
            <p:ph type="subTitle" idx="18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82" name="Google Shape;2782;p155"/>
          <p:cNvSpPr txBox="1">
            <a:spLocks noGrp="1"/>
          </p:cNvSpPr>
          <p:nvPr>
            <p:ph type="title" idx="19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Alt 1">
  <p:cSld name="BLANK_1_1_1_1_1_1_1_1_1_1_1_1_1_1_1_3">
    <p:bg>
      <p:bgPr>
        <a:solidFill>
          <a:schemeClr val="lt1"/>
        </a:solidFill>
        <a:effectLst/>
      </p:bgPr>
    </p:bg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156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2785" name="Google Shape;2785;p156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2786" name="Google Shape;2786;p156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2787" name="Google Shape;2787;p15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88" name="Google Shape;2788;p156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2789" name="Google Shape;2789;p156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2790" name="Google Shape;2790;p156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2791" name="Google Shape;2791;p15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2792" name="Google Shape;2792;p156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2793" name="Google Shape;2793;p156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2794" name="Google Shape;2794;p156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2795" name="Google Shape;2795;p15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2796" name="Google Shape;2796;p156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797" name="Google Shape;2797;p156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798" name="Google Shape;2798;p156"/>
          <p:cNvSpPr txBox="1">
            <a:spLocks noGrp="1"/>
          </p:cNvSpPr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99" name="Google Shape;2799;p156"/>
          <p:cNvSpPr txBox="1">
            <a:spLocks noGrp="1"/>
          </p:cNvSpPr>
          <p:nvPr>
            <p:ph type="subTitle" idx="1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00" name="Google Shape;2800;p156"/>
          <p:cNvSpPr txBox="1">
            <a:spLocks noGrp="1"/>
          </p:cNvSpPr>
          <p:nvPr>
            <p:ph type="subTitle" idx="2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01" name="Google Shape;2801;p156"/>
          <p:cNvSpPr txBox="1">
            <a:spLocks noGrp="1"/>
          </p:cNvSpPr>
          <p:nvPr>
            <p:ph type="subTitle" idx="3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02" name="Google Shape;2802;p156"/>
          <p:cNvSpPr txBox="1">
            <a:spLocks noGrp="1"/>
          </p:cNvSpPr>
          <p:nvPr>
            <p:ph type="subTitle" idx="4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03" name="Google Shape;2803;p156"/>
          <p:cNvSpPr txBox="1">
            <a:spLocks noGrp="1"/>
          </p:cNvSpPr>
          <p:nvPr>
            <p:ph type="subTitle" idx="5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04" name="Google Shape;2804;p156"/>
          <p:cNvSpPr txBox="1">
            <a:spLocks noGrp="1"/>
          </p:cNvSpPr>
          <p:nvPr>
            <p:ph type="subTitle" idx="6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05" name="Google Shape;2805;p156"/>
          <p:cNvSpPr txBox="1">
            <a:spLocks noGrp="1"/>
          </p:cNvSpPr>
          <p:nvPr>
            <p:ph type="subTitle" idx="7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806" name="Google Shape;2806;p156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2807" name="Google Shape;2807;p156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2808" name="Google Shape;2808;p156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2809" name="Google Shape;2809;p156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2810" name="Google Shape;2810;p15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2811" name="Google Shape;2811;p156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2812" name="Google Shape;2812;p156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2813" name="Google Shape;2813;p156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2814" name="Google Shape;2814;p156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2815" name="Google Shape;2815;p15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2816" name="Google Shape;2816;p156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2817" name="Google Shape;2817;p156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2818" name="Google Shape;2818;p156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2819" name="Google Shape;2819;p15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2820" name="Google Shape;2820;p156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821" name="Google Shape;2821;p156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822" name="Google Shape;2822;p156"/>
          <p:cNvSpPr txBox="1">
            <a:spLocks noGrp="1"/>
          </p:cNvSpPr>
          <p:nvPr>
            <p:ph type="subTitle" idx="8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23" name="Google Shape;2823;p156"/>
          <p:cNvSpPr txBox="1">
            <a:spLocks noGrp="1"/>
          </p:cNvSpPr>
          <p:nvPr>
            <p:ph type="title" idx="9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cxnSp>
        <p:nvCxnSpPr>
          <p:cNvPr id="2824" name="Google Shape;2824;p156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5" name="Google Shape;2825;p156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26" name="Google Shape;2826;p156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27" name="Google Shape;2827;p156"/>
          <p:cNvSpPr txBox="1">
            <a:spLocks noGrp="1"/>
          </p:cNvSpPr>
          <p:nvPr>
            <p:ph type="subTitle" idx="13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28" name="Google Shape;2828;p156"/>
          <p:cNvSpPr txBox="1">
            <a:spLocks noGrp="1"/>
          </p:cNvSpPr>
          <p:nvPr>
            <p:ph type="title" idx="14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29" name="Google Shape;2829;p156"/>
          <p:cNvSpPr txBox="1">
            <a:spLocks noGrp="1"/>
          </p:cNvSpPr>
          <p:nvPr>
            <p:ph type="title" idx="15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0" name="Google Shape;2830;p156"/>
          <p:cNvSpPr txBox="1">
            <a:spLocks noGrp="1"/>
          </p:cNvSpPr>
          <p:nvPr>
            <p:ph type="title" idx="16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31" name="Google Shape;2831;p156"/>
          <p:cNvSpPr txBox="1">
            <a:spLocks noGrp="1"/>
          </p:cNvSpPr>
          <p:nvPr>
            <p:ph type="title" idx="17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32" name="Google Shape;2832;p156"/>
          <p:cNvSpPr txBox="1">
            <a:spLocks noGrp="1"/>
          </p:cNvSpPr>
          <p:nvPr>
            <p:ph type="title" idx="1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75">
          <p15:clr>
            <a:srgbClr val="E46962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3">
  <p:cSld name="BLANK_1_1_1_1_1_1_1_1_1_1_1_1_1_1_1_2_1">
    <p:bg>
      <p:bgPr>
        <a:solidFill>
          <a:schemeClr val="lt1"/>
        </a:solidFill>
        <a:effectLst/>
      </p:bgPr>
    </p:bg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157"/>
          <p:cNvSpPr txBox="1">
            <a:spLocks noGrp="1"/>
          </p:cNvSpPr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35" name="Google Shape;2835;p157"/>
          <p:cNvSpPr txBox="1">
            <a:spLocks noGrp="1"/>
          </p:cNvSpPr>
          <p:nvPr>
            <p:ph type="title" idx="2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36" name="Google Shape;2836;p157"/>
          <p:cNvSpPr txBox="1">
            <a:spLocks noGrp="1"/>
          </p:cNvSpPr>
          <p:nvPr>
            <p:ph type="title" idx="3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37" name="Google Shape;2837;p157"/>
          <p:cNvSpPr txBox="1">
            <a:spLocks noGrp="1"/>
          </p:cNvSpPr>
          <p:nvPr>
            <p:ph type="title" idx="4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38" name="Google Shape;2838;p157"/>
          <p:cNvSpPr txBox="1">
            <a:spLocks noGrp="1"/>
          </p:cNvSpPr>
          <p:nvPr>
            <p:ph type="title" idx="5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39" name="Google Shape;2839;p157"/>
          <p:cNvSpPr txBox="1">
            <a:spLocks noGrp="1"/>
          </p:cNvSpPr>
          <p:nvPr>
            <p:ph type="subTitle" idx="1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cxnSp>
        <p:nvCxnSpPr>
          <p:cNvPr id="2840" name="Google Shape;2840;p15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41" name="Google Shape;2841;p157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2842" name="Google Shape;2842;p157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2843" name="Google Shape;2843;p157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44" name="Google Shape;2844;p15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845" name="Google Shape;2845;p157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2846" name="Google Shape;2846;p157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47" name="Google Shape;2847;p15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48" name="Google Shape;2848;p15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49" name="Google Shape;2849;p15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850" name="Google Shape;2850;p157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2851" name="Google Shape;2851;p15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52" name="Google Shape;2852;p15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53" name="Google Shape;2853;p15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854" name="Google Shape;2854;p157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2855" name="Google Shape;2855;p157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56" name="Google Shape;2856;p157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57" name="Google Shape;2857;p15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58" name="Google Shape;2858;p15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59" name="Google Shape;2859;p15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60" name="Google Shape;2860;p157"/>
          <p:cNvSpPr/>
          <p:nvPr/>
        </p:nvSpPr>
        <p:spPr>
          <a:xfrm rot="10800000" flipH="1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61" name="Google Shape;2861;p157"/>
          <p:cNvSpPr/>
          <p:nvPr/>
        </p:nvSpPr>
        <p:spPr>
          <a:xfrm rot="10800000" flipH="1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62" name="Google Shape;2862;p157"/>
          <p:cNvSpPr/>
          <p:nvPr/>
        </p:nvSpPr>
        <p:spPr>
          <a:xfrm rot="10800000" flipH="1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63" name="Google Shape;2863;p157"/>
          <p:cNvSpPr/>
          <p:nvPr/>
        </p:nvSpPr>
        <p:spPr>
          <a:xfrm rot="10800000" flipH="1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64" name="Google Shape;2864;p157"/>
          <p:cNvSpPr txBox="1">
            <a:spLocks noGrp="1"/>
          </p:cNvSpPr>
          <p:nvPr>
            <p:ph type="body" idx="6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865" name="Google Shape;2865;p157"/>
          <p:cNvSpPr txBox="1">
            <a:spLocks noGrp="1"/>
          </p:cNvSpPr>
          <p:nvPr>
            <p:ph type="body" idx="7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866" name="Google Shape;2866;p157"/>
          <p:cNvSpPr txBox="1">
            <a:spLocks noGrp="1"/>
          </p:cNvSpPr>
          <p:nvPr>
            <p:ph type="body" idx="8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867" name="Google Shape;2867;p157"/>
          <p:cNvSpPr txBox="1">
            <a:spLocks noGrp="1"/>
          </p:cNvSpPr>
          <p:nvPr>
            <p:ph type="body" idx="9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2868" name="Google Shape;2868;p157"/>
          <p:cNvSpPr txBox="1">
            <a:spLocks noGrp="1"/>
          </p:cNvSpPr>
          <p:nvPr>
            <p:ph type="title" idx="13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69" name="Google Shape;2869;p157"/>
          <p:cNvSpPr txBox="1">
            <a:spLocks noGrp="1"/>
          </p:cNvSpPr>
          <p:nvPr>
            <p:ph type="title" idx="14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70" name="Google Shape;2870;p157"/>
          <p:cNvSpPr txBox="1">
            <a:spLocks noGrp="1"/>
          </p:cNvSpPr>
          <p:nvPr>
            <p:ph type="title" idx="15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71" name="Google Shape;2871;p157"/>
          <p:cNvSpPr txBox="1">
            <a:spLocks noGrp="1"/>
          </p:cNvSpPr>
          <p:nvPr>
            <p:ph type="title" idx="16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72" name="Google Shape;2872;p157"/>
          <p:cNvSpPr txBox="1">
            <a:spLocks noGrp="1"/>
          </p:cNvSpPr>
          <p:nvPr>
            <p:ph type="title" idx="17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873" name="Google Shape;2873;p157"/>
          <p:cNvSpPr txBox="1">
            <a:spLocks noGrp="1"/>
          </p:cNvSpPr>
          <p:nvPr>
            <p:ph type="title" idx="1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_1_1_1_4">
    <p:spTree>
      <p:nvGrpSpPr>
        <p:cNvPr id="1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15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name="adj1" fmla="val 21353619"/>
              <a:gd name="adj2" fmla="val 142106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76" name="Google Shape;2876;p158"/>
          <p:cNvSpPr txBox="1">
            <a:spLocks noGrp="1"/>
          </p:cNvSpPr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877" name="Google Shape;2877;p158"/>
          <p:cNvSpPr txBox="1">
            <a:spLocks noGrp="1"/>
          </p:cNvSpPr>
          <p:nvPr>
            <p:ph type="title" idx="2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878" name="Google Shape;2878;p158"/>
          <p:cNvSpPr txBox="1">
            <a:spLocks noGrp="1"/>
          </p:cNvSpPr>
          <p:nvPr>
            <p:ph type="title" idx="3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879" name="Google Shape;2879;p158"/>
          <p:cNvSpPr txBox="1">
            <a:spLocks noGrp="1"/>
          </p:cNvSpPr>
          <p:nvPr>
            <p:ph type="title" idx="4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880" name="Google Shape;2880;p158"/>
          <p:cNvSpPr txBox="1">
            <a:spLocks noGrp="1"/>
          </p:cNvSpPr>
          <p:nvPr>
            <p:ph type="title" idx="5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881" name="Google Shape;2881;p158"/>
          <p:cNvSpPr txBox="1">
            <a:spLocks noGrp="1"/>
          </p:cNvSpPr>
          <p:nvPr>
            <p:ph type="title" idx="6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882" name="Google Shape;2882;p158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83" name="Google Shape;2883;p158"/>
          <p:cNvSpPr/>
          <p:nvPr/>
        </p:nvSpPr>
        <p:spPr>
          <a:xfrm rot="-6104187" flipH="1">
            <a:off x="4324040" y="2970795"/>
            <a:ext cx="1541221" cy="4732320"/>
          </a:xfrm>
          <a:prstGeom prst="chord">
            <a:avLst>
              <a:gd name="adj1" fmla="val 4994308"/>
              <a:gd name="adj2" fmla="val 151140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84" name="Google Shape;2884;p15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name="adj1" fmla="val 5592353"/>
              <a:gd name="adj2" fmla="val 150240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85" name="Google Shape;2885;p158"/>
          <p:cNvSpPr txBox="1">
            <a:spLocks noGrp="1"/>
          </p:cNvSpPr>
          <p:nvPr>
            <p:ph type="body" idx="1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2886" name="Google Shape;2886;p158"/>
          <p:cNvSpPr txBox="1">
            <a:spLocks noGrp="1"/>
          </p:cNvSpPr>
          <p:nvPr>
            <p:ph type="body" idx="8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2887" name="Google Shape;2887;p158"/>
          <p:cNvSpPr txBox="1">
            <a:spLocks noGrp="1"/>
          </p:cNvSpPr>
          <p:nvPr>
            <p:ph type="body" idx="9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2888" name="Google Shape;2888;p158"/>
          <p:cNvSpPr txBox="1">
            <a:spLocks noGrp="1"/>
          </p:cNvSpPr>
          <p:nvPr>
            <p:ph type="body" idx="13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2889" name="Google Shape;2889;p158"/>
          <p:cNvSpPr txBox="1">
            <a:spLocks noGrp="1"/>
          </p:cNvSpPr>
          <p:nvPr>
            <p:ph type="body" idx="14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2890" name="Google Shape;2890;p158"/>
          <p:cNvSpPr txBox="1">
            <a:spLocks noGrp="1"/>
          </p:cNvSpPr>
          <p:nvPr>
            <p:ph type="body" idx="15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2891" name="Google Shape;2891;p158"/>
          <p:cNvSpPr txBox="1">
            <a:spLocks noGrp="1"/>
          </p:cNvSpPr>
          <p:nvPr>
            <p:ph type="body" idx="16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2892" name="Google Shape;2892;p158"/>
          <p:cNvSpPr txBox="1">
            <a:spLocks noGrp="1"/>
          </p:cNvSpPr>
          <p:nvPr>
            <p:ph type="body" idx="17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2893" name="Google Shape;2893;p158"/>
          <p:cNvSpPr txBox="1">
            <a:spLocks noGrp="1"/>
          </p:cNvSpPr>
          <p:nvPr>
            <p:ph type="body" idx="18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2894" name="Google Shape;2894;p158"/>
          <p:cNvSpPr txBox="1">
            <a:spLocks noGrp="1"/>
          </p:cNvSpPr>
          <p:nvPr>
            <p:ph type="title" idx="19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895" name="Google Shape;2895;p158"/>
          <p:cNvSpPr txBox="1">
            <a:spLocks noGrp="1"/>
          </p:cNvSpPr>
          <p:nvPr>
            <p:ph type="title" idx="20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Dark">
  <p:cSld name="BLANK_1_1_1_1_1_1_1_1_1_1_4_1">
    <p:bg>
      <p:bgPr>
        <a:solidFill>
          <a:schemeClr val="lt1"/>
        </a:solidFill>
        <a:effectLst/>
      </p:bgPr>
    </p:bg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15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name="adj1" fmla="val 21353619"/>
              <a:gd name="adj2" fmla="val 1421063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98" name="Google Shape;2898;p159"/>
          <p:cNvSpPr txBox="1">
            <a:spLocks noGrp="1"/>
          </p:cNvSpPr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899" name="Google Shape;2899;p159"/>
          <p:cNvSpPr txBox="1">
            <a:spLocks noGrp="1"/>
          </p:cNvSpPr>
          <p:nvPr>
            <p:ph type="title" idx="2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900" name="Google Shape;2900;p159"/>
          <p:cNvSpPr txBox="1">
            <a:spLocks noGrp="1"/>
          </p:cNvSpPr>
          <p:nvPr>
            <p:ph type="title" idx="3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901" name="Google Shape;2901;p159"/>
          <p:cNvSpPr txBox="1">
            <a:spLocks noGrp="1"/>
          </p:cNvSpPr>
          <p:nvPr>
            <p:ph type="title" idx="4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2" name="Google Shape;2902;p159"/>
          <p:cNvSpPr txBox="1">
            <a:spLocks noGrp="1"/>
          </p:cNvSpPr>
          <p:nvPr>
            <p:ph type="title" idx="5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903" name="Google Shape;2903;p159"/>
          <p:cNvSpPr txBox="1">
            <a:spLocks noGrp="1"/>
          </p:cNvSpPr>
          <p:nvPr>
            <p:ph type="title" idx="6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904" name="Google Shape;2904;p159"/>
          <p:cNvSpPr txBox="1">
            <a:spLocks noGrp="1"/>
          </p:cNvSpPr>
          <p:nvPr>
            <p:ph type="title" idx="7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2905" name="Google Shape;2905;p159"/>
          <p:cNvSpPr/>
          <p:nvPr/>
        </p:nvSpPr>
        <p:spPr>
          <a:xfrm rot="-6104187" flipH="1">
            <a:off x="4324040" y="2970795"/>
            <a:ext cx="1541221" cy="4732320"/>
          </a:xfrm>
          <a:prstGeom prst="chord">
            <a:avLst>
              <a:gd name="adj1" fmla="val 4994308"/>
              <a:gd name="adj2" fmla="val 15114049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6" name="Google Shape;2906;p15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name="adj1" fmla="val 5592353"/>
              <a:gd name="adj2" fmla="val 1502406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7" name="Google Shape;2907;p159"/>
          <p:cNvSpPr txBox="1">
            <a:spLocks noGrp="1"/>
          </p:cNvSpPr>
          <p:nvPr>
            <p:ph type="title" idx="8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08" name="Google Shape;2908;p159"/>
          <p:cNvSpPr txBox="1">
            <a:spLocks noGrp="1"/>
          </p:cNvSpPr>
          <p:nvPr>
            <p:ph type="body" idx="1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o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‒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o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09" name="Google Shape;2909;p159"/>
          <p:cNvSpPr txBox="1">
            <a:spLocks noGrp="1"/>
          </p:cNvSpPr>
          <p:nvPr>
            <p:ph type="body" idx="9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0" name="Google Shape;2910;p159"/>
          <p:cNvSpPr txBox="1">
            <a:spLocks noGrp="1"/>
          </p:cNvSpPr>
          <p:nvPr>
            <p:ph type="body" idx="13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1" name="Google Shape;2911;p159"/>
          <p:cNvSpPr txBox="1">
            <a:spLocks noGrp="1"/>
          </p:cNvSpPr>
          <p:nvPr>
            <p:ph type="body" idx="14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2" name="Google Shape;2912;p159"/>
          <p:cNvSpPr txBox="1">
            <a:spLocks noGrp="1"/>
          </p:cNvSpPr>
          <p:nvPr>
            <p:ph type="body" idx="15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3" name="Google Shape;2913;p159"/>
          <p:cNvSpPr txBox="1">
            <a:spLocks noGrp="1"/>
          </p:cNvSpPr>
          <p:nvPr>
            <p:ph type="body" idx="16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4" name="Google Shape;2914;p159"/>
          <p:cNvSpPr txBox="1">
            <a:spLocks noGrp="1"/>
          </p:cNvSpPr>
          <p:nvPr>
            <p:ph type="body" idx="17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5" name="Google Shape;2915;p159"/>
          <p:cNvSpPr txBox="1">
            <a:spLocks noGrp="1"/>
          </p:cNvSpPr>
          <p:nvPr>
            <p:ph type="body" idx="18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6" name="Google Shape;2916;p159"/>
          <p:cNvSpPr txBox="1">
            <a:spLocks noGrp="1"/>
          </p:cNvSpPr>
          <p:nvPr>
            <p:ph type="body" idx="19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7" name="Google Shape;2917;p159"/>
          <p:cNvSpPr txBox="1">
            <a:spLocks noGrp="1"/>
          </p:cNvSpPr>
          <p:nvPr>
            <p:ph type="title" idx="20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two bodies">
  <p:cSld name="BLANK_1_1_1_1_1_1_1_1_1_1_3_2">
    <p:bg>
      <p:bgPr>
        <a:solidFill>
          <a:schemeClr val="lt1"/>
        </a:solidFill>
        <a:effectLst/>
      </p:bgPr>
    </p:bg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160"/>
          <p:cNvSpPr/>
          <p:nvPr/>
        </p:nvSpPr>
        <p:spPr>
          <a:xfrm rot="-5400000" flipH="1">
            <a:off x="1263236" y="2706539"/>
            <a:ext cx="1173845" cy="3700317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20" name="Google Shape;2920;p160"/>
          <p:cNvSpPr/>
          <p:nvPr/>
        </p:nvSpPr>
        <p:spPr>
          <a:xfrm flipH="1">
            <a:off x="228605" y="3621311"/>
            <a:ext cx="3534079" cy="1522191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21" name="Google Shape;2921;p16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22" name="Google Shape;2922;p16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2923" name="Google Shape;2923;p16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924" name="Google Shape;2924;p16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25" name="Google Shape;2925;p16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26" name="Google Shape;2926;p16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27" name="Google Shape;2927;p16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28" name="Google Shape;2928;p16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29" name="Google Shape;2929;p16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930" name="Google Shape;2930;p16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31" name="Google Shape;2931;p16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32" name="Google Shape;2932;p16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33" name="Google Shape;2933;p16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34" name="Google Shape;2934;p16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935" name="Google Shape;2935;p16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36" name="Google Shape;2936;p16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37" name="Google Shape;2937;p16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38" name="Google Shape;2938;p16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939" name="Google Shape;2939;p160"/>
          <p:cNvSpPr txBox="1">
            <a:spLocks noGrp="1"/>
          </p:cNvSpPr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40" name="Google Shape;2940;p160"/>
          <p:cNvSpPr txBox="1">
            <a:spLocks noGrp="1"/>
          </p:cNvSpPr>
          <p:nvPr>
            <p:ph type="title" idx="2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41" name="Google Shape;2941;p160"/>
          <p:cNvSpPr>
            <a:spLocks noGrp="1"/>
          </p:cNvSpPr>
          <p:nvPr>
            <p:ph type="pic" idx="3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42" name="Google Shape;2942;p160"/>
          <p:cNvSpPr>
            <a:spLocks noGrp="1"/>
          </p:cNvSpPr>
          <p:nvPr>
            <p:ph type="pic" idx="4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43" name="Google Shape;2943;p160"/>
          <p:cNvSpPr>
            <a:spLocks noGrp="1"/>
          </p:cNvSpPr>
          <p:nvPr>
            <p:ph type="pic" idx="5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44" name="Google Shape;2944;p160"/>
          <p:cNvSpPr txBox="1">
            <a:spLocks noGrp="1"/>
          </p:cNvSpPr>
          <p:nvPr>
            <p:ph type="title" idx="6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45" name="Google Shape;2945;p160"/>
          <p:cNvSpPr txBox="1">
            <a:spLocks noGrp="1"/>
          </p:cNvSpPr>
          <p:nvPr>
            <p:ph type="title" idx="7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46" name="Google Shape;2946;p160"/>
          <p:cNvSpPr txBox="1">
            <a:spLocks noGrp="1"/>
          </p:cNvSpPr>
          <p:nvPr>
            <p:ph type="title" idx="8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47" name="Google Shape;2947;p160"/>
          <p:cNvSpPr txBox="1">
            <a:spLocks noGrp="1"/>
          </p:cNvSpPr>
          <p:nvPr>
            <p:ph type="title" idx="9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2948" name="Google Shape;2948;p160"/>
          <p:cNvSpPr txBox="1">
            <a:spLocks noGrp="1"/>
          </p:cNvSpPr>
          <p:nvPr>
            <p:ph type="title" idx="13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949" name="Google Shape;2949;p160"/>
          <p:cNvSpPr txBox="1">
            <a:spLocks noGrp="1"/>
          </p:cNvSpPr>
          <p:nvPr>
            <p:ph type="title" idx="14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950" name="Google Shape;2950;p160"/>
          <p:cNvSpPr txBox="1">
            <a:spLocks noGrp="1"/>
          </p:cNvSpPr>
          <p:nvPr>
            <p:ph type="title" idx="15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51" name="Google Shape;2951;p160"/>
          <p:cNvSpPr txBox="1">
            <a:spLocks noGrp="1"/>
          </p:cNvSpPr>
          <p:nvPr>
            <p:ph type="title" idx="16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52" name="Google Shape;2952;p160"/>
          <p:cNvSpPr txBox="1">
            <a:spLocks noGrp="1"/>
          </p:cNvSpPr>
          <p:nvPr>
            <p:ph type="title" idx="17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3">
  <p:cSld name="BLANK_1_1_1_1_1_1_1_1_1_1_5"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61"/>
          <p:cNvSpPr/>
          <p:nvPr/>
        </p:nvSpPr>
        <p:spPr>
          <a:xfrm>
            <a:off x="1347300" y="4352975"/>
            <a:ext cx="6752827" cy="790544"/>
          </a:xfrm>
          <a:custGeom>
            <a:avLst/>
            <a:gdLst/>
            <a:ahLst/>
            <a:cxnLst/>
            <a:rect l="l" t="t" r="r" b="b"/>
            <a:pathLst>
              <a:path w="86243" h="14771" extrusionOk="0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55" name="Google Shape;2955;p161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56" name="Google Shape;2956;p161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957" name="Google Shape;2957;p161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2">
  <p:cSld name="BLANK_1_1_1_1_1_1_1_1_1_1_9"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9" name="Google Shape;2959;p16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960" name="Google Shape;2960;p16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961" name="Google Shape;2961;p16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2" name="Google Shape;2962;p16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3" name="Google Shape;2963;p16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4" name="Google Shape;2964;p16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5" name="Google Shape;2965;p16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66" name="Google Shape;2966;p16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967" name="Google Shape;2967;p16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8" name="Google Shape;2968;p16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9" name="Google Shape;2969;p16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70" name="Google Shape;2970;p16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1" name="Google Shape;2971;p16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972" name="Google Shape;2972;p16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73" name="Google Shape;2973;p16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74" name="Google Shape;2974;p16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75" name="Google Shape;2975;p16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976" name="Google Shape;2976;p162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7" name="Google Shape;2977;p162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978" name="Google Shape;2978;p162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 1">
  <p:cSld name="BLANK_1_1_1_1_1_1_1_1_1_1_1_1_2_1">
    <p:bg>
      <p:bgPr>
        <a:solidFill>
          <a:schemeClr val="dk2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>
            <a:spLocks noGrp="1"/>
          </p:cNvSpPr>
          <p:nvPr>
            <p:ph type="pic" idx="2"/>
          </p:nvPr>
        </p:nvSpPr>
        <p:spPr>
          <a:xfrm>
            <a:off x="4471025" y="0"/>
            <a:ext cx="46728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5" name="Google Shape;265;p17"/>
          <p:cNvSpPr txBox="1">
            <a:spLocks noGrp="1"/>
          </p:cNvSpPr>
          <p:nvPr>
            <p:ph type="body" idx="1"/>
          </p:nvPr>
        </p:nvSpPr>
        <p:spPr>
          <a:xfrm>
            <a:off x="115025" y="1547525"/>
            <a:ext cx="4356000" cy="341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o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‒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o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17"/>
          <p:cNvSpPr txBox="1">
            <a:spLocks noGrp="1"/>
          </p:cNvSpPr>
          <p:nvPr>
            <p:ph type="title"/>
          </p:nvPr>
        </p:nvSpPr>
        <p:spPr>
          <a:xfrm>
            <a:off x="115025" y="45575"/>
            <a:ext cx="4356000" cy="1200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67" name="Google Shape;267;p17"/>
          <p:cNvCxnSpPr/>
          <p:nvPr/>
        </p:nvCxnSpPr>
        <p:spPr>
          <a:xfrm>
            <a:off x="131694" y="12986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4">
  <p:cSld name="BLANK_1_1_1_1_1_1_1_1_1_1_2_1">
    <p:spTree>
      <p:nvGrpSpPr>
        <p:cNvPr id="1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0" name="Google Shape;2980;p16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2981" name="Google Shape;2981;p16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982" name="Google Shape;2982;p16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83" name="Google Shape;2983;p16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84" name="Google Shape;2984;p16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85" name="Google Shape;2985;p16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86" name="Google Shape;2986;p16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87" name="Google Shape;2987;p16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988" name="Google Shape;2988;p16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89" name="Google Shape;2989;p16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0" name="Google Shape;2990;p16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1" name="Google Shape;2991;p16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92" name="Google Shape;2992;p16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993" name="Google Shape;2993;p16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4" name="Google Shape;2994;p16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5" name="Google Shape;2995;p16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6" name="Google Shape;2996;p16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997" name="Google Shape;2997;p163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98" name="Google Shape;2998;p163"/>
          <p:cNvSpPr/>
          <p:nvPr/>
        </p:nvSpPr>
        <p:spPr>
          <a:xfrm>
            <a:off x="5023375" y="3994875"/>
            <a:ext cx="3941541" cy="1148616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99" name="Google Shape;2999;p163"/>
          <p:cNvSpPr/>
          <p:nvPr/>
        </p:nvSpPr>
        <p:spPr>
          <a:xfrm rot="5400000">
            <a:off x="6364434" y="2363929"/>
            <a:ext cx="912991" cy="4646142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00" name="Google Shape;3000;p163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001" name="Google Shape;3001;p163"/>
          <p:cNvSpPr/>
          <p:nvPr/>
        </p:nvSpPr>
        <p:spPr>
          <a:xfrm>
            <a:off x="1643225" y="-725"/>
            <a:ext cx="5761425" cy="711800"/>
          </a:xfrm>
          <a:custGeom>
            <a:avLst/>
            <a:gdLst/>
            <a:ahLst/>
            <a:cxnLst/>
            <a:rect l="l" t="t" r="r" b="b"/>
            <a:pathLst>
              <a:path w="230457" h="28472" extrusionOk="0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02" name="Google Shape;3002;p163"/>
          <p:cNvSpPr/>
          <p:nvPr/>
        </p:nvSpPr>
        <p:spPr>
          <a:xfrm>
            <a:off x="7140700" y="-1350"/>
            <a:ext cx="2003375" cy="714225"/>
          </a:xfrm>
          <a:custGeom>
            <a:avLst/>
            <a:gdLst/>
            <a:ahLst/>
            <a:cxnLst/>
            <a:rect l="l" t="t" r="r" b="b"/>
            <a:pathLst>
              <a:path w="80135" h="28569" extrusionOk="0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dist="28575" dir="5400000" algn="bl" rotWithShape="0">
              <a:schemeClr val="accent4">
                <a:alpha val="24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003" name="Google Shape;3003;p163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E46962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ps">
  <p:cSld name="BLANK_1_1_1_1_1_1_1_1_1_1_2_1_1">
    <p:spTree>
      <p:nvGrpSpPr>
        <p:cNvPr id="1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5" name="Google Shape;3005;p16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3006" name="Google Shape;3006;p16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007" name="Google Shape;3007;p16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8" name="Google Shape;3008;p16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9" name="Google Shape;3009;p16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0" name="Google Shape;3010;p16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1" name="Google Shape;3011;p16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12" name="Google Shape;3012;p16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013" name="Google Shape;3013;p16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4" name="Google Shape;3014;p16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5" name="Google Shape;3015;p16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6" name="Google Shape;3016;p16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17" name="Google Shape;3017;p16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018" name="Google Shape;3018;p16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9" name="Google Shape;3019;p16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20" name="Google Shape;3020;p16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21" name="Google Shape;3021;p16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22" name="Google Shape;3022;p164"/>
          <p:cNvSpPr/>
          <p:nvPr/>
        </p:nvSpPr>
        <p:spPr>
          <a:xfrm>
            <a:off x="5023375" y="3994875"/>
            <a:ext cx="3941541" cy="1148616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23" name="Google Shape;3023;p164"/>
          <p:cNvSpPr/>
          <p:nvPr/>
        </p:nvSpPr>
        <p:spPr>
          <a:xfrm rot="5400000">
            <a:off x="6364434" y="2363929"/>
            <a:ext cx="912991" cy="4646142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24" name="Google Shape;3024;p164"/>
          <p:cNvSpPr/>
          <p:nvPr/>
        </p:nvSpPr>
        <p:spPr>
          <a:xfrm>
            <a:off x="1643225" y="-725"/>
            <a:ext cx="5761425" cy="711800"/>
          </a:xfrm>
          <a:custGeom>
            <a:avLst/>
            <a:gdLst/>
            <a:ahLst/>
            <a:cxnLst/>
            <a:rect l="l" t="t" r="r" b="b"/>
            <a:pathLst>
              <a:path w="230457" h="28472" extrusionOk="0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25" name="Google Shape;3025;p164"/>
          <p:cNvSpPr/>
          <p:nvPr/>
        </p:nvSpPr>
        <p:spPr>
          <a:xfrm>
            <a:off x="7140700" y="-1350"/>
            <a:ext cx="2003375" cy="714225"/>
          </a:xfrm>
          <a:custGeom>
            <a:avLst/>
            <a:gdLst/>
            <a:ahLst/>
            <a:cxnLst/>
            <a:rect l="l" t="t" r="r" b="b"/>
            <a:pathLst>
              <a:path w="80135" h="28569" extrusionOk="0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dist="28575" dir="5400000" algn="bl" rotWithShape="0">
              <a:schemeClr val="accent4">
                <a:alpha val="24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cxnSp>
        <p:nvCxnSpPr>
          <p:cNvPr id="3026" name="Google Shape;3026;p16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7" name="Google Shape;3027;p16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8" name="Google Shape;3028;p16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9" name="Google Shape;3029;p164"/>
          <p:cNvSpPr txBox="1">
            <a:spLocks noGrp="1"/>
          </p:cNvSpPr>
          <p:nvPr>
            <p:ph type="body" idx="1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030" name="Google Shape;3030;p164"/>
          <p:cNvSpPr txBox="1">
            <a:spLocks noGrp="1"/>
          </p:cNvSpPr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3031" name="Google Shape;3031;p164"/>
          <p:cNvSpPr txBox="1">
            <a:spLocks noGrp="1"/>
          </p:cNvSpPr>
          <p:nvPr>
            <p:ph type="body" idx="2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032" name="Google Shape;3032;p164"/>
          <p:cNvSpPr txBox="1">
            <a:spLocks noGrp="1"/>
          </p:cNvSpPr>
          <p:nvPr>
            <p:ph type="title" idx="3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3033" name="Google Shape;3033;p164"/>
          <p:cNvSpPr txBox="1">
            <a:spLocks noGrp="1"/>
          </p:cNvSpPr>
          <p:nvPr>
            <p:ph type="title" idx="4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3034" name="Google Shape;3034;p164"/>
          <p:cNvSpPr txBox="1">
            <a:spLocks noGrp="1"/>
          </p:cNvSpPr>
          <p:nvPr>
            <p:ph type="body" idx="5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035" name="Google Shape;3035;p164"/>
          <p:cNvSpPr txBox="1">
            <a:spLocks noGrp="1"/>
          </p:cNvSpPr>
          <p:nvPr>
            <p:ph type="title" idx="6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3036" name="Google Shape;3036;p164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37" name="Google Shape;3037;p164"/>
          <p:cNvSpPr txBox="1">
            <a:spLocks noGrp="1"/>
          </p:cNvSpPr>
          <p:nvPr>
            <p:ph type="title" idx="8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3038" name="Google Shape;3038;p164"/>
          <p:cNvSpPr txBox="1">
            <a:spLocks noGrp="1"/>
          </p:cNvSpPr>
          <p:nvPr>
            <p:ph type="title" idx="9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3039" name="Google Shape;3039;p164"/>
          <p:cNvSpPr txBox="1">
            <a:spLocks noGrp="1"/>
          </p:cNvSpPr>
          <p:nvPr>
            <p:ph type="title" idx="13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040" name="Google Shape;3040;p164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E46962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LANK_1_1_1_1_1_1_1_1_1_1_10"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165"/>
          <p:cNvSpPr/>
          <p:nvPr/>
        </p:nvSpPr>
        <p:spPr>
          <a:xfrm rot="-900031" flipH="1">
            <a:off x="1792020" y="1182391"/>
            <a:ext cx="5560068" cy="196350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43" name="Google Shape;3043;p165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44" name="Google Shape;3044;p165"/>
          <p:cNvSpPr txBox="1">
            <a:spLocks noGrp="1"/>
          </p:cNvSpPr>
          <p:nvPr>
            <p:ph type="body" idx="1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•"/>
              <a:defRPr/>
            </a:lvl1pPr>
            <a:lvl2pPr marL="914400" lvl="1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o"/>
              <a:defRPr/>
            </a:lvl2pPr>
            <a:lvl3pPr marL="1371600" lvl="2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‒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•"/>
              <a:defRPr/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o"/>
              <a:defRPr/>
            </a:lvl5pPr>
            <a:lvl6pPr marL="2743200" lvl="5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6pPr>
            <a:lvl7pPr marL="3200400" lvl="6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7pPr>
            <a:lvl8pPr marL="3657600" lvl="7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8pPr>
            <a:lvl9pPr marL="4114800" lvl="8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9pPr>
          </a:lstStyle>
          <a:p>
            <a:endParaRPr/>
          </a:p>
        </p:txBody>
      </p:sp>
      <p:sp>
        <p:nvSpPr>
          <p:cNvPr id="3045" name="Google Shape;3045;p165"/>
          <p:cNvSpPr txBox="1">
            <a:spLocks noGrp="1"/>
          </p:cNvSpPr>
          <p:nvPr>
            <p:ph type="title" hasCustomPrompt="1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6" name="Google Shape;3046;p165"/>
          <p:cNvSpPr/>
          <p:nvPr/>
        </p:nvSpPr>
        <p:spPr>
          <a:xfrm rot="900031" flipH="1">
            <a:off x="1791931" y="1182353"/>
            <a:ext cx="5560068" cy="196350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8"/>
          <p:cNvSpPr txBox="1">
            <a:spLocks noGrp="1"/>
          </p:cNvSpPr>
          <p:nvPr>
            <p:ph type="title"/>
          </p:nvPr>
        </p:nvSpPr>
        <p:spPr>
          <a:xfrm>
            <a:off x="4732650" y="3994750"/>
            <a:ext cx="42327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grpSp>
        <p:nvGrpSpPr>
          <p:cNvPr id="271" name="Google Shape;271;p18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272" name="Google Shape;272;p18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273" name="Google Shape;273;p18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74" name="Google Shape;274;p1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5" name="Google Shape;275;p1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6" name="Google Shape;276;p1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7" name="Google Shape;277;p1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78" name="Google Shape;278;p18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79" name="Google Shape;279;p1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0" name="Google Shape;280;p1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1" name="Google Shape;281;p1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2" name="Google Shape;282;p1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3" name="Google Shape;283;p1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4" name="Google Shape;284;p18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285" name="Google Shape;285;p1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6" name="Google Shape;286;p1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7" name="Google Shape;287;p1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88" name="Google Shape;288;p18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9" name="Google Shape;289;p18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290" name="Google Shape;290;p1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1" name="Google Shape;291;p1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2" name="Google Shape;292;p1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93" name="Google Shape;293;p1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294" name="Google Shape;294;p18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628650" y="15775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 2">
  <p:cSld name="BLANK_1_1_1_1_1_1_1_1_1_1_7_2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/>
          <p:nvPr/>
        </p:nvSpPr>
        <p:spPr>
          <a:xfrm>
            <a:off x="6123025" y="-3887"/>
            <a:ext cx="3022650" cy="837525"/>
          </a:xfrm>
          <a:custGeom>
            <a:avLst/>
            <a:gdLst/>
            <a:ahLst/>
            <a:cxnLst/>
            <a:rect l="l" t="t" r="r" b="b"/>
            <a:pathLst>
              <a:path w="120906" h="33501" extrusionOk="0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dist="219075" dir="5700000" algn="bl" rotWithShape="0">
              <a:schemeClr val="lt2"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08" name="Google Shape;308;p22"/>
          <p:cNvSpPr/>
          <p:nvPr/>
        </p:nvSpPr>
        <p:spPr>
          <a:xfrm rot="10800000" flipH="1">
            <a:off x="2753950" y="1244643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9" name="Google Shape;309;p22"/>
          <p:cNvSpPr txBox="1">
            <a:spLocks noGrp="1"/>
          </p:cNvSpPr>
          <p:nvPr>
            <p:ph type="subTitle" idx="1"/>
          </p:nvPr>
        </p:nvSpPr>
        <p:spPr>
          <a:xfrm>
            <a:off x="740829" y="1298514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subTitle" idx="2"/>
          </p:nvPr>
        </p:nvSpPr>
        <p:spPr>
          <a:xfrm>
            <a:off x="2826900" y="1301563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2"/>
          <p:cNvSpPr/>
          <p:nvPr/>
        </p:nvSpPr>
        <p:spPr>
          <a:xfrm rot="10800000" flipH="1">
            <a:off x="2753950" y="1990368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2" name="Google Shape;312;p22"/>
          <p:cNvSpPr txBox="1">
            <a:spLocks noGrp="1"/>
          </p:cNvSpPr>
          <p:nvPr>
            <p:ph type="subTitle" idx="3"/>
          </p:nvPr>
        </p:nvSpPr>
        <p:spPr>
          <a:xfrm>
            <a:off x="740829" y="2044239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 txBox="1">
            <a:spLocks noGrp="1"/>
          </p:cNvSpPr>
          <p:nvPr>
            <p:ph type="subTitle" idx="4"/>
          </p:nvPr>
        </p:nvSpPr>
        <p:spPr>
          <a:xfrm>
            <a:off x="2826900" y="2047288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2"/>
          <p:cNvSpPr/>
          <p:nvPr/>
        </p:nvSpPr>
        <p:spPr>
          <a:xfrm rot="10800000" flipH="1">
            <a:off x="2753950" y="2736093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22"/>
          <p:cNvSpPr txBox="1">
            <a:spLocks noGrp="1"/>
          </p:cNvSpPr>
          <p:nvPr>
            <p:ph type="subTitle" idx="5"/>
          </p:nvPr>
        </p:nvSpPr>
        <p:spPr>
          <a:xfrm>
            <a:off x="740829" y="2789964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subTitle" idx="6"/>
          </p:nvPr>
        </p:nvSpPr>
        <p:spPr>
          <a:xfrm>
            <a:off x="2826900" y="2793013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2"/>
          <p:cNvSpPr/>
          <p:nvPr/>
        </p:nvSpPr>
        <p:spPr>
          <a:xfrm rot="10800000" flipH="1">
            <a:off x="2753950" y="3481818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8" name="Google Shape;318;p22"/>
          <p:cNvSpPr txBox="1">
            <a:spLocks noGrp="1"/>
          </p:cNvSpPr>
          <p:nvPr>
            <p:ph type="subTitle" idx="7"/>
          </p:nvPr>
        </p:nvSpPr>
        <p:spPr>
          <a:xfrm>
            <a:off x="740829" y="3535689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subTitle" idx="8"/>
          </p:nvPr>
        </p:nvSpPr>
        <p:spPr>
          <a:xfrm>
            <a:off x="2826900" y="3538738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2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21" name="Google Shape;321;p22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4" name="Google Shape;32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 3">
  <p:cSld name="BLANK_1_1_1_1_1_1_1_1_1_1_7_2_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/>
          <p:nvPr/>
        </p:nvSpPr>
        <p:spPr>
          <a:xfrm>
            <a:off x="0" y="3170300"/>
            <a:ext cx="9202800" cy="1935300"/>
          </a:xfrm>
          <a:prstGeom prst="rect">
            <a:avLst/>
          </a:prstGeom>
          <a:solidFill>
            <a:srgbClr val="FFFBF4"/>
          </a:solidFill>
          <a:ln w="9525" cap="flat" cmpd="sng">
            <a:solidFill>
              <a:srgbClr val="FFFB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"/>
          <p:cNvSpPr/>
          <p:nvPr/>
        </p:nvSpPr>
        <p:spPr>
          <a:xfrm rot="10800000" flipH="1">
            <a:off x="6789149" y="-19"/>
            <a:ext cx="2354862" cy="2397219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rgbClr val="E1A851"/>
              </a:gs>
              <a:gs pos="38000">
                <a:srgbClr val="E7E6E6"/>
              </a:gs>
              <a:gs pos="92000">
                <a:srgbClr val="0F4979"/>
              </a:gs>
              <a:gs pos="100000">
                <a:srgbClr val="0F4979"/>
              </a:gs>
            </a:gsLst>
            <a:lin ang="1260002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`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24"/>
          <p:cNvSpPr txBox="1">
            <a:spLocks noGrp="1"/>
          </p:cNvSpPr>
          <p:nvPr>
            <p:ph type="title"/>
          </p:nvPr>
        </p:nvSpPr>
        <p:spPr>
          <a:xfrm>
            <a:off x="275375" y="1170300"/>
            <a:ext cx="5207400" cy="800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4"/>
          <p:cNvSpPr txBox="1">
            <a:spLocks noGrp="1"/>
          </p:cNvSpPr>
          <p:nvPr>
            <p:ph type="subTitle" idx="1"/>
          </p:nvPr>
        </p:nvSpPr>
        <p:spPr>
          <a:xfrm>
            <a:off x="266550" y="3562275"/>
            <a:ext cx="7299300" cy="119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cxnSp>
        <p:nvCxnSpPr>
          <p:cNvPr id="330" name="Google Shape;330;p24"/>
          <p:cNvCxnSpPr/>
          <p:nvPr/>
        </p:nvCxnSpPr>
        <p:spPr>
          <a:xfrm>
            <a:off x="287128" y="1993909"/>
            <a:ext cx="1911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">
  <p:cSld name="BLANK_2_5">
    <p:bg>
      <p:bgPr>
        <a:solidFill>
          <a:srgbClr val="FFFF00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 1">
  <p:cSld name="BLANK_2_5_1">
    <p:bg>
      <p:bgPr>
        <a:solidFill>
          <a:srgbClr val="FFFF00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 2">
  <p:cSld name="BLANK_2_5_2">
    <p:bg>
      <p:bgPr>
        <a:solidFill>
          <a:srgbClr val="FFFF00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 3">
  <p:cSld name="BLANK_2_5_3">
    <p:bg>
      <p:bgPr>
        <a:solidFill>
          <a:srgbClr val="FFFF00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1">
  <p:cSld name="BLANK_2_1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>
            <a:spLocks noGrp="1"/>
          </p:cNvSpPr>
          <p:nvPr>
            <p:ph type="subTitle" idx="1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37" name="Google Shape;337;p29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name="adj1" fmla="val 694140"/>
              <a:gd name="adj2" fmla="val 11948531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8" name="Google Shape;338;p29"/>
          <p:cNvSpPr txBox="1">
            <a:spLocks noGrp="1"/>
          </p:cNvSpPr>
          <p:nvPr>
            <p:ph type="subTitle" idx="2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 rot="10800000" flipH="1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341" name="Google Shape;341;p29"/>
            <p:cNvSpPr/>
            <p:nvPr/>
          </p:nvSpPr>
          <p:spPr>
            <a:xfrm>
              <a:off x="4208325" y="1644500"/>
              <a:ext cx="4962825" cy="3516000"/>
            </a:xfrm>
            <a:custGeom>
              <a:avLst/>
              <a:gdLst/>
              <a:ahLst/>
              <a:cxnLst/>
              <a:rect l="l" t="t" r="r" b="b"/>
              <a:pathLst>
                <a:path w="198513" h="140640" extrusionOk="0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200875" y="1642950"/>
              <a:ext cx="1795975" cy="3517550"/>
            </a:xfrm>
            <a:custGeom>
              <a:avLst/>
              <a:gdLst/>
              <a:ahLst/>
              <a:cxnLst/>
              <a:rect l="l" t="t" r="r" b="b"/>
              <a:pathLst>
                <a:path w="71839" h="140702" extrusionOk="0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3" name="Google Shape;343;p29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344" name="Google Shape;344;p29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345" name="Google Shape;345;p29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346" name="Google Shape;346;p2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47" name="Google Shape;347;p2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48" name="Google Shape;348;p2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49" name="Google Shape;349;p29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350" name="Google Shape;350;p2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1" name="Google Shape;351;p2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2" name="Google Shape;352;p2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3" name="Google Shape;353;p2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54" name="Google Shape;354;p29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355" name="Google Shape;355;p2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6" name="Google Shape;356;p2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7" name="Google Shape;357;p2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8" name="Google Shape;358;p2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59" name="Google Shape;359;p29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60" name="Google Shape;360;p2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61" name="Google Shape;361;p2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2" name="Google Shape;362;p29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63" name="Google Shape;363;p29"/>
          <p:cNvSpPr txBox="1">
            <a:spLocks noGrp="1"/>
          </p:cNvSpPr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/>
          <p:nvPr/>
        </p:nvSpPr>
        <p:spPr>
          <a:xfrm>
            <a:off x="549000" y="1053850"/>
            <a:ext cx="36981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slide onwards are not used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2">
  <p:cSld name="BLANK_2_2"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0"/>
          <p:cNvSpPr txBox="1">
            <a:spLocks noGrp="1"/>
          </p:cNvSpPr>
          <p:nvPr>
            <p:ph type="subTitle" idx="1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67" name="Google Shape;367;p30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name="adj1" fmla="val 694140"/>
              <a:gd name="adj2" fmla="val 11948531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8" name="Google Shape;368;p30"/>
          <p:cNvSpPr txBox="1">
            <a:spLocks noGrp="1"/>
          </p:cNvSpPr>
          <p:nvPr>
            <p:ph type="subTitle" idx="2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69" name="Google Shape;369;p30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70" name="Google Shape;370;p30"/>
          <p:cNvGrpSpPr/>
          <p:nvPr/>
        </p:nvGrpSpPr>
        <p:grpSpPr>
          <a:xfrm rot="10800000" flipH="1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371" name="Google Shape;371;p30"/>
            <p:cNvSpPr/>
            <p:nvPr/>
          </p:nvSpPr>
          <p:spPr>
            <a:xfrm>
              <a:off x="4208325" y="1644500"/>
              <a:ext cx="4962825" cy="3516000"/>
            </a:xfrm>
            <a:custGeom>
              <a:avLst/>
              <a:gdLst/>
              <a:ahLst/>
              <a:cxnLst/>
              <a:rect l="l" t="t" r="r" b="b"/>
              <a:pathLst>
                <a:path w="198513" h="140640" extrusionOk="0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3200875" y="1642950"/>
              <a:ext cx="1795975" cy="3517550"/>
            </a:xfrm>
            <a:custGeom>
              <a:avLst/>
              <a:gdLst/>
              <a:ahLst/>
              <a:cxnLst/>
              <a:rect l="l" t="t" r="r" b="b"/>
              <a:pathLst>
                <a:path w="71839" h="140702" extrusionOk="0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3" name="Google Shape;373;p30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374" name="Google Shape;374;p30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375" name="Google Shape;375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376" name="Google Shape;37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77" name="Google Shape;377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78" name="Google Shape;37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79" name="Google Shape;379;p30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380" name="Google Shape;38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81" name="Google Shape;38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82" name="Google Shape;38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83" name="Google Shape;38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84" name="Google Shape;384;p30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385" name="Google Shape;38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86" name="Google Shape;386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87" name="Google Shape;38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88" name="Google Shape;38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89" name="Google Shape;389;p30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90" name="Google Shape;39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91" name="Google Shape;391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92" name="Google Shape;392;p30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93" name="Google Shape;393;p30"/>
          <p:cNvSpPr txBox="1">
            <a:spLocks noGrp="1"/>
          </p:cNvSpPr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30"/>
          <p:cNvSpPr txBox="1"/>
          <p:nvPr/>
        </p:nvSpPr>
        <p:spPr>
          <a:xfrm>
            <a:off x="549000" y="1053850"/>
            <a:ext cx="36981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slide onwards are not used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3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" descr="A city skyline with boats in the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7233" b="11758"/>
          <a:stretch/>
        </p:blipFill>
        <p:spPr>
          <a:xfrm>
            <a:off x="0" y="-287725"/>
            <a:ext cx="9144000" cy="3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"/>
          <p:cNvSpPr/>
          <p:nvPr/>
        </p:nvSpPr>
        <p:spPr>
          <a:xfrm>
            <a:off x="0" y="-556054"/>
            <a:ext cx="9225420" cy="5143500"/>
          </a:xfrm>
          <a:custGeom>
            <a:avLst/>
            <a:gdLst/>
            <a:ahLst/>
            <a:cxnLst/>
            <a:rect l="l" t="t" r="r" b="b"/>
            <a:pathLst>
              <a:path w="12300560" h="6858000" extrusionOk="0">
                <a:moveTo>
                  <a:pt x="626324" y="0"/>
                </a:moveTo>
                <a:lnTo>
                  <a:pt x="823371" y="0"/>
                </a:lnTo>
                <a:lnTo>
                  <a:pt x="823371" y="2640494"/>
                </a:lnTo>
                <a:cubicBezTo>
                  <a:pt x="1105141" y="2564834"/>
                  <a:pt x="1392993" y="2511076"/>
                  <a:pt x="1682740" y="2477920"/>
                </a:cubicBezTo>
                <a:lnTo>
                  <a:pt x="1682740" y="0"/>
                </a:lnTo>
                <a:lnTo>
                  <a:pt x="1886947" y="0"/>
                </a:lnTo>
                <a:lnTo>
                  <a:pt x="1886947" y="2457902"/>
                </a:lnTo>
                <a:cubicBezTo>
                  <a:pt x="2177647" y="2434100"/>
                  <a:pt x="2470083" y="2430007"/>
                  <a:pt x="2761555" y="2441655"/>
                </a:cubicBezTo>
                <a:lnTo>
                  <a:pt x="2761555" y="0"/>
                </a:lnTo>
                <a:lnTo>
                  <a:pt x="2966506" y="0"/>
                </a:lnTo>
                <a:lnTo>
                  <a:pt x="2966506" y="2452376"/>
                </a:lnTo>
                <a:cubicBezTo>
                  <a:pt x="3257635" y="2471120"/>
                  <a:pt x="3547874" y="2504478"/>
                  <a:pt x="3836408" y="2547929"/>
                </a:cubicBezTo>
                <a:lnTo>
                  <a:pt x="3836408" y="0"/>
                </a:lnTo>
                <a:lnTo>
                  <a:pt x="4039091" y="0"/>
                </a:lnTo>
                <a:lnTo>
                  <a:pt x="4039091" y="2580102"/>
                </a:lnTo>
                <a:cubicBezTo>
                  <a:pt x="4326915" y="2628059"/>
                  <a:pt x="4613229" y="2685096"/>
                  <a:pt x="4898375" y="2747127"/>
                </a:cubicBezTo>
                <a:lnTo>
                  <a:pt x="4898375" y="0"/>
                </a:lnTo>
                <a:lnTo>
                  <a:pt x="5098728" y="0"/>
                </a:lnTo>
                <a:lnTo>
                  <a:pt x="5098728" y="2791530"/>
                </a:lnTo>
                <a:cubicBezTo>
                  <a:pt x="5383389" y="2855708"/>
                  <a:pt x="5667107" y="2924003"/>
                  <a:pt x="5950681" y="2992730"/>
                </a:cubicBezTo>
                <a:lnTo>
                  <a:pt x="5950681" y="0"/>
                </a:lnTo>
                <a:lnTo>
                  <a:pt x="6150153" y="0"/>
                </a:lnTo>
                <a:lnTo>
                  <a:pt x="6150153" y="3041103"/>
                </a:lnTo>
                <a:cubicBezTo>
                  <a:pt x="6433726" y="3109842"/>
                  <a:pt x="6717429" y="3178200"/>
                  <a:pt x="7002068" y="3242492"/>
                </a:cubicBezTo>
                <a:lnTo>
                  <a:pt x="7002068" y="0"/>
                </a:lnTo>
                <a:lnTo>
                  <a:pt x="7202403" y="0"/>
                </a:lnTo>
                <a:lnTo>
                  <a:pt x="7202403" y="3286984"/>
                </a:lnTo>
                <a:cubicBezTo>
                  <a:pt x="7487518" y="3349155"/>
                  <a:pt x="7773788" y="3406384"/>
                  <a:pt x="8061564" y="3454593"/>
                </a:cubicBezTo>
                <a:lnTo>
                  <a:pt x="8061564" y="0"/>
                </a:lnTo>
                <a:lnTo>
                  <a:pt x="8264213" y="0"/>
                </a:lnTo>
                <a:lnTo>
                  <a:pt x="8264213" y="3486953"/>
                </a:lnTo>
                <a:cubicBezTo>
                  <a:pt x="8552695" y="3530683"/>
                  <a:pt x="8842881" y="3564382"/>
                  <a:pt x="9133978" y="3583534"/>
                </a:cubicBezTo>
                <a:lnTo>
                  <a:pt x="9133978" y="0"/>
                </a:lnTo>
                <a:lnTo>
                  <a:pt x="9338909" y="0"/>
                </a:lnTo>
                <a:lnTo>
                  <a:pt x="9338909" y="3594550"/>
                </a:lnTo>
                <a:cubicBezTo>
                  <a:pt x="9630362" y="3606635"/>
                  <a:pt x="9922802" y="3603041"/>
                  <a:pt x="10213554" y="3579786"/>
                </a:cubicBezTo>
                <a:lnTo>
                  <a:pt x="10213554" y="0"/>
                </a:lnTo>
                <a:lnTo>
                  <a:pt x="10417810" y="0"/>
                </a:lnTo>
                <a:lnTo>
                  <a:pt x="10417810" y="3560158"/>
                </a:lnTo>
                <a:cubicBezTo>
                  <a:pt x="10707641" y="3527564"/>
                  <a:pt x="10995612" y="3474407"/>
                  <a:pt x="11277522" y="3399357"/>
                </a:cubicBezTo>
                <a:lnTo>
                  <a:pt x="11277522" y="0"/>
                </a:lnTo>
                <a:lnTo>
                  <a:pt x="11474666" y="0"/>
                </a:lnTo>
                <a:lnTo>
                  <a:pt x="11474666" y="3343039"/>
                </a:lnTo>
                <a:cubicBezTo>
                  <a:pt x="11753636" y="3257850"/>
                  <a:pt x="12026328" y="3150682"/>
                  <a:pt x="12289188" y="3023854"/>
                </a:cubicBezTo>
                <a:lnTo>
                  <a:pt x="12289188" y="0"/>
                </a:lnTo>
                <a:lnTo>
                  <a:pt x="12300560" y="0"/>
                </a:lnTo>
                <a:lnTo>
                  <a:pt x="12300560" y="6858000"/>
                </a:lnTo>
                <a:lnTo>
                  <a:pt x="0" y="6858000"/>
                </a:lnTo>
                <a:lnTo>
                  <a:pt x="0" y="2931534"/>
                </a:lnTo>
                <a:lnTo>
                  <a:pt x="10976" y="2926463"/>
                </a:lnTo>
                <a:cubicBezTo>
                  <a:pt x="211569" y="2838337"/>
                  <a:pt x="417182" y="2761604"/>
                  <a:pt x="626324" y="26972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4" descr="A circular logo with blu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501" y="1661414"/>
            <a:ext cx="1056742" cy="10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/>
          <p:nvPr/>
        </p:nvSpPr>
        <p:spPr>
          <a:xfrm>
            <a:off x="311708" y="20863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F4979"/>
              </a:solidFill>
            </a:endParaRPr>
          </a:p>
        </p:txBody>
      </p:sp>
      <p:sp>
        <p:nvSpPr>
          <p:cNvPr id="16" name="Google Shape;16;p4"/>
          <p:cNvSpPr txBox="1"/>
          <p:nvPr/>
        </p:nvSpPr>
        <p:spPr>
          <a:xfrm>
            <a:off x="7055700" y="4657975"/>
            <a:ext cx="216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50" i="1">
                <a:latin typeface="Sora"/>
                <a:ea typeface="Sora"/>
                <a:cs typeface="Sora"/>
                <a:sym typeface="Sora"/>
              </a:rPr>
              <a:t>MoMo Conference 2025</a:t>
            </a:r>
            <a:endParaRPr sz="950" i="1">
              <a:latin typeface="Sora"/>
              <a:ea typeface="Sora"/>
              <a:cs typeface="Sora"/>
              <a:sym typeface="Sora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50" i="1">
                <a:latin typeface="Sora"/>
                <a:ea typeface="Sora"/>
                <a:cs typeface="Sora"/>
                <a:sym typeface="Sora"/>
              </a:rPr>
              <a:t>September 16, 2025</a:t>
            </a:r>
            <a:endParaRPr sz="950" i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04700" y="3379425"/>
            <a:ext cx="7397400" cy="614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04700" y="4070400"/>
            <a:ext cx="7746300" cy="57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Sidebar 1 1 1">
  <p:cSld name="No Sidebar_1_1_1">
    <p:bg>
      <p:bgPr>
        <a:solidFill>
          <a:schemeClr val="lt2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>
            <a:spLocks noGrp="1"/>
          </p:cNvSpPr>
          <p:nvPr>
            <p:ph type="title"/>
          </p:nvPr>
        </p:nvSpPr>
        <p:spPr>
          <a:xfrm>
            <a:off x="275375" y="1090925"/>
            <a:ext cx="6496500" cy="246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275375" y="3553325"/>
            <a:ext cx="4660200" cy="142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6pPr>
            <a:lvl7pPr lvl="6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7pPr>
            <a:lvl8pPr lvl="7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8pPr>
            <a:lvl9pPr lvl="8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9pPr>
          </a:lstStyle>
          <a:p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6127475" y="3065475"/>
            <a:ext cx="3016709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" name="Google Shape;399;p31"/>
          <p:cNvSpPr/>
          <p:nvPr/>
        </p:nvSpPr>
        <p:spPr>
          <a:xfrm>
            <a:off x="7006553" y="1675"/>
            <a:ext cx="213787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400" name="Google Shape;400;p31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" name="Google Shape;401;p31"/>
          <p:cNvCxnSpPr/>
          <p:nvPr/>
        </p:nvCxnSpPr>
        <p:spPr>
          <a:xfrm>
            <a:off x="7821825" y="4818900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31"/>
          <p:cNvCxnSpPr/>
          <p:nvPr/>
        </p:nvCxnSpPr>
        <p:spPr>
          <a:xfrm>
            <a:off x="8104275" y="4533150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Google Shape;403;p31"/>
          <p:cNvSpPr/>
          <p:nvPr/>
        </p:nvSpPr>
        <p:spPr>
          <a:xfrm>
            <a:off x="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3636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3636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7272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10908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7272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1"/>
          <p:cNvSpPr/>
          <p:nvPr/>
        </p:nvSpPr>
        <p:spPr>
          <a:xfrm>
            <a:off x="14544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1"/>
          <p:cNvSpPr/>
          <p:nvPr/>
        </p:nvSpPr>
        <p:spPr>
          <a:xfrm>
            <a:off x="0" y="704988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caption">
  <p:cSld name="BLANK_1_1_1_1_1_1_1_1_1_1_1_1_1_1_1_1_1_1_2">
    <p:bg>
      <p:bgPr>
        <a:solidFill>
          <a:schemeClr val="dk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>
            <a:spLocks noGrp="1"/>
          </p:cNvSpPr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4" name="Google Shape;414;p32"/>
          <p:cNvSpPr>
            <a:spLocks noGrp="1"/>
          </p:cNvSpPr>
          <p:nvPr>
            <p:ph type="pic" idx="2"/>
          </p:nvPr>
        </p:nvSpPr>
        <p:spPr>
          <a:xfrm>
            <a:off x="10803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5" name="Google Shape;415;p32"/>
          <p:cNvSpPr>
            <a:spLocks noGrp="1"/>
          </p:cNvSpPr>
          <p:nvPr>
            <p:ph type="pic" idx="3"/>
          </p:nvPr>
        </p:nvSpPr>
        <p:spPr>
          <a:xfrm>
            <a:off x="36711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6" name="Google Shape;416;p32"/>
          <p:cNvSpPr>
            <a:spLocks noGrp="1"/>
          </p:cNvSpPr>
          <p:nvPr>
            <p:ph type="pic" idx="4"/>
          </p:nvPr>
        </p:nvSpPr>
        <p:spPr>
          <a:xfrm>
            <a:off x="62349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7" name="Google Shape;417;p32"/>
          <p:cNvSpPr txBox="1">
            <a:spLocks noGrp="1"/>
          </p:cNvSpPr>
          <p:nvPr>
            <p:ph type="subTitle" idx="1"/>
          </p:nvPr>
        </p:nvSpPr>
        <p:spPr>
          <a:xfrm>
            <a:off x="8616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32"/>
          <p:cNvSpPr txBox="1">
            <a:spLocks noGrp="1"/>
          </p:cNvSpPr>
          <p:nvPr>
            <p:ph type="title" idx="5"/>
          </p:nvPr>
        </p:nvSpPr>
        <p:spPr>
          <a:xfrm>
            <a:off x="10257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9" name="Google Shape;419;p32"/>
          <p:cNvSpPr txBox="1">
            <a:spLocks noGrp="1"/>
          </p:cNvSpPr>
          <p:nvPr>
            <p:ph type="subTitle" idx="6"/>
          </p:nvPr>
        </p:nvSpPr>
        <p:spPr>
          <a:xfrm>
            <a:off x="34524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32"/>
          <p:cNvSpPr txBox="1">
            <a:spLocks noGrp="1"/>
          </p:cNvSpPr>
          <p:nvPr>
            <p:ph type="title" idx="7"/>
          </p:nvPr>
        </p:nvSpPr>
        <p:spPr>
          <a:xfrm>
            <a:off x="36165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1" name="Google Shape;421;p32"/>
          <p:cNvSpPr txBox="1">
            <a:spLocks noGrp="1"/>
          </p:cNvSpPr>
          <p:nvPr>
            <p:ph type="subTitle" idx="8"/>
          </p:nvPr>
        </p:nvSpPr>
        <p:spPr>
          <a:xfrm>
            <a:off x="60432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32"/>
          <p:cNvSpPr txBox="1">
            <a:spLocks noGrp="1"/>
          </p:cNvSpPr>
          <p:nvPr>
            <p:ph type="title" idx="9"/>
          </p:nvPr>
        </p:nvSpPr>
        <p:spPr>
          <a:xfrm>
            <a:off x="62073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423" name="Google Shape;423;p32"/>
          <p:cNvCxnSpPr/>
          <p:nvPr/>
        </p:nvCxnSpPr>
        <p:spPr>
          <a:xfrm>
            <a:off x="1774075" y="221875"/>
            <a:ext cx="0" cy="335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32"/>
          <p:cNvSpPr/>
          <p:nvPr/>
        </p:nvSpPr>
        <p:spPr>
          <a:xfrm>
            <a:off x="8731643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2"/>
          <p:cNvSpPr/>
          <p:nvPr/>
        </p:nvSpPr>
        <p:spPr>
          <a:xfrm>
            <a:off x="8319287" y="375377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2"/>
          <p:cNvSpPr/>
          <p:nvPr/>
        </p:nvSpPr>
        <p:spPr>
          <a:xfrm>
            <a:off x="7494575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2"/>
          <p:cNvSpPr/>
          <p:nvPr/>
        </p:nvSpPr>
        <p:spPr>
          <a:xfrm>
            <a:off x="7906931" y="375377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2"/>
          <p:cNvSpPr/>
          <p:nvPr/>
        </p:nvSpPr>
        <p:spPr>
          <a:xfrm>
            <a:off x="8731643" y="375377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2"/>
          <p:cNvSpPr/>
          <p:nvPr/>
        </p:nvSpPr>
        <p:spPr>
          <a:xfrm>
            <a:off x="8731643" y="7508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7906931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8319287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38100" y="47682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38100" y="43929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450300" y="47682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/>
          <p:nvPr/>
        </p:nvSpPr>
        <p:spPr>
          <a:xfrm>
            <a:off x="861600" y="47682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2"/>
          <p:cNvSpPr/>
          <p:nvPr/>
        </p:nvSpPr>
        <p:spPr>
          <a:xfrm>
            <a:off x="38100" y="40176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Alt 2">
  <p:cSld name="BLANK_1_1_1_1_1_1_1_2">
    <p:bg>
      <p:bgPr>
        <a:solidFill>
          <a:schemeClr val="lt2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/>
          <p:nvPr/>
        </p:nvSpPr>
        <p:spPr>
          <a:xfrm>
            <a:off x="5861425" y="3065475"/>
            <a:ext cx="3282600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9" name="Google Shape;439;p33"/>
          <p:cNvSpPr/>
          <p:nvPr/>
        </p:nvSpPr>
        <p:spPr>
          <a:xfrm>
            <a:off x="6818025" y="1675"/>
            <a:ext cx="232630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40" name="Google Shape;440;p33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441" name="Google Shape;441;p33"/>
            <p:cNvGrpSpPr/>
            <p:nvPr/>
          </p:nvGrpSpPr>
          <p:grpSpPr>
            <a:xfrm rot="10800000" flipH="1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442" name="Google Shape;442;p33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5" name="Google Shape;445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6" name="Google Shape;446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7" name="Google Shape;447;p33"/>
            <p:cNvGrpSpPr/>
            <p:nvPr/>
          </p:nvGrpSpPr>
          <p:grpSpPr>
            <a:xfrm rot="10800000" flipH="1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448" name="Google Shape;448;p33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51" name="Google Shape;451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52" name="Google Shape;452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453" name="Google Shape;453;p33"/>
            <p:cNvSpPr/>
            <p:nvPr/>
          </p:nvSpPr>
          <p:spPr>
            <a:xfrm rot="10800000" flipH="1">
              <a:off x="1927813" y="392406"/>
              <a:ext cx="402000" cy="407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454" name="Google Shape;454;p33"/>
          <p:cNvSpPr txBox="1">
            <a:spLocks noGrp="1"/>
          </p:cNvSpPr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5" name="Google Shape;455;p33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name="adj1" fmla="val 2600939"/>
              <a:gd name="adj2" fmla="val 185611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6" name="Google Shape;456;p33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name="adj1" fmla="val 837048"/>
              <a:gd name="adj2" fmla="val 196652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1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58" name="Google Shape;458;p33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Alt 2">
  <p:cSld name="BLANK_1_1_1_1_1_1_1_1_1_1_1_1_1_1">
    <p:bg>
      <p:bgPr>
        <a:solidFill>
          <a:schemeClr val="lt1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61" name="Google Shape;461;p34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34"/>
          <p:cNvSpPr txBox="1">
            <a:spLocks noGrp="1"/>
          </p:cNvSpPr>
          <p:nvPr>
            <p:ph type="title" idx="3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3" name="Google Shape;463;p34"/>
          <p:cNvSpPr txBox="1">
            <a:spLocks noGrp="1"/>
          </p:cNvSpPr>
          <p:nvPr>
            <p:ph type="title" idx="4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4" name="Google Shape;464;p34"/>
          <p:cNvSpPr txBox="1">
            <a:spLocks noGrp="1"/>
          </p:cNvSpPr>
          <p:nvPr>
            <p:ph type="title" idx="5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4"/>
          <p:cNvSpPr txBox="1">
            <a:spLocks noGrp="1"/>
          </p:cNvSpPr>
          <p:nvPr>
            <p:ph type="body" idx="1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body" idx="6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467" name="Google Shape;467;p34"/>
          <p:cNvSpPr txBox="1">
            <a:spLocks noGrp="1"/>
          </p:cNvSpPr>
          <p:nvPr>
            <p:ph type="body" idx="7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468" name="Google Shape;468;p34"/>
          <p:cNvSpPr txBox="1">
            <a:spLocks noGrp="1"/>
          </p:cNvSpPr>
          <p:nvPr>
            <p:ph type="body" idx="8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469" name="Google Shape;469;p34"/>
          <p:cNvSpPr txBox="1">
            <a:spLocks noGrp="1"/>
          </p:cNvSpPr>
          <p:nvPr>
            <p:ph type="body" idx="9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470" name="Google Shape;470;p34"/>
          <p:cNvSpPr txBox="1">
            <a:spLocks noGrp="1"/>
          </p:cNvSpPr>
          <p:nvPr>
            <p:ph type="body" idx="13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471" name="Google Shape;471;p34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CUSTOM_2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74" name="Google Shape;474;p35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475" name="Google Shape;475;p35"/>
          <p:cNvGrpSpPr/>
          <p:nvPr/>
        </p:nvGrpSpPr>
        <p:grpSpPr>
          <a:xfrm rot="10800000" flipH="1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476" name="Google Shape;476;p35"/>
            <p:cNvSpPr/>
            <p:nvPr/>
          </p:nvSpPr>
          <p:spPr>
            <a:xfrm>
              <a:off x="4306084" y="4485495"/>
              <a:ext cx="4837921" cy="658008"/>
            </a:xfrm>
            <a:custGeom>
              <a:avLst/>
              <a:gdLst/>
              <a:ahLst/>
              <a:cxnLst/>
              <a:rect l="l" t="t" r="r" b="b"/>
              <a:pathLst>
                <a:path w="89824" h="12217" fill="none" extrusionOk="0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4306084" y="3738493"/>
              <a:ext cx="4837921" cy="747038"/>
            </a:xfrm>
            <a:custGeom>
              <a:avLst/>
              <a:gdLst/>
              <a:ahLst/>
              <a:cxnLst/>
              <a:rect l="l" t="t" r="r" b="b"/>
              <a:pathLst>
                <a:path w="89824" h="13870" fill="none" extrusionOk="0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306084" y="2701610"/>
              <a:ext cx="4837921" cy="1036913"/>
            </a:xfrm>
            <a:custGeom>
              <a:avLst/>
              <a:gdLst/>
              <a:ahLst/>
              <a:cxnLst/>
              <a:rect l="l" t="t" r="r" b="b"/>
              <a:pathLst>
                <a:path w="89824" h="19252" fill="none" extrusionOk="0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479" name="Google Shape;479;p35"/>
          <p:cNvSpPr txBox="1">
            <a:spLocks noGrp="1"/>
          </p:cNvSpPr>
          <p:nvPr>
            <p:ph type="subTitle" idx="1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5"/>
          <p:cNvSpPr txBox="1">
            <a:spLocks noGrp="1"/>
          </p:cNvSpPr>
          <p:nvPr>
            <p:ph type="subTitle" idx="3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5"/>
          <p:cNvSpPr txBox="1">
            <a:spLocks noGrp="1"/>
          </p:cNvSpPr>
          <p:nvPr>
            <p:ph type="subTitle" idx="4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5"/>
          <p:cNvSpPr txBox="1">
            <a:spLocks noGrp="1"/>
          </p:cNvSpPr>
          <p:nvPr>
            <p:ph type="subTitle" idx="5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6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35"/>
          <p:cNvSpPr txBox="1">
            <a:spLocks noGrp="1"/>
          </p:cNvSpPr>
          <p:nvPr>
            <p:ph type="subTitle" idx="7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5" name="Google Shape;485;p35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486" name="Google Shape;486;p35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avLst/>
              <a:gdLst/>
              <a:ahLst/>
              <a:cxnLst/>
              <a:rect l="l" t="t" r="r" b="b"/>
              <a:pathLst>
                <a:path w="409856" h="140705" extrusionOk="0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7" name="Google Shape;487;p35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avLst/>
              <a:gdLst/>
              <a:ahLst/>
              <a:cxnLst/>
              <a:rect l="l" t="t" r="r" b="b"/>
              <a:pathLst>
                <a:path w="31649" h="140700" extrusionOk="0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8" name="Google Shape;488;p35"/>
          <p:cNvSpPr txBox="1">
            <a:spLocks noGrp="1"/>
          </p:cNvSpPr>
          <p:nvPr>
            <p:ph type="title" idx="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BLANK_1_1_1_1_1_1_1_1_1_1_7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2">
    <p:bg>
      <p:bgPr>
        <a:solidFill>
          <a:schemeClr val="dk2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>
            <a:off x="930725" y="14438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2" name="Google Shape;492;p37"/>
          <p:cNvSpPr txBox="1">
            <a:spLocks noGrp="1"/>
          </p:cNvSpPr>
          <p:nvPr>
            <p:ph type="body" idx="1"/>
          </p:nvPr>
        </p:nvSpPr>
        <p:spPr>
          <a:xfrm>
            <a:off x="1691425" y="20353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493" name="Google Shape;493;p37"/>
          <p:cNvSpPr txBox="1">
            <a:spLocks noGrp="1"/>
          </p:cNvSpPr>
          <p:nvPr>
            <p:ph type="body" idx="2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494" name="Google Shape;494;p37"/>
          <p:cNvSpPr txBox="1">
            <a:spLocks noGrp="1"/>
          </p:cNvSpPr>
          <p:nvPr>
            <p:ph type="body" idx="3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495" name="Google Shape;495;p37"/>
          <p:cNvSpPr txBox="1">
            <a:spLocks noGrp="1"/>
          </p:cNvSpPr>
          <p:nvPr>
            <p:ph type="body" idx="4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grpSp>
        <p:nvGrpSpPr>
          <p:cNvPr id="496" name="Google Shape;496;p37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497" name="Google Shape;497;p37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498" name="Google Shape;498;p37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9" name="Google Shape;499;p3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00" name="Google Shape;500;p37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501" name="Google Shape;501;p37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2" name="Google Shape;502;p3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3" name="Google Shape;503;p3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4" name="Google Shape;504;p3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05" name="Google Shape;505;p37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506" name="Google Shape;506;p3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09" name="Google Shape;509;p37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510" name="Google Shape;510;p37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15" name="Google Shape;515;p37"/>
          <p:cNvSpPr/>
          <p:nvPr/>
        </p:nvSpPr>
        <p:spPr>
          <a:xfrm rot="10800000" flipH="1">
            <a:off x="8088611" y="9679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6" name="Google Shape;516;p37"/>
          <p:cNvSpPr/>
          <p:nvPr/>
        </p:nvSpPr>
        <p:spPr>
          <a:xfrm rot="10800000" flipH="1">
            <a:off x="8088611" y="36966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7" name="Google Shape;517;p37"/>
          <p:cNvSpPr/>
          <p:nvPr/>
        </p:nvSpPr>
        <p:spPr>
          <a:xfrm rot="10800000" flipH="1">
            <a:off x="8088611" y="94924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8" name="Google Shape;518;p37"/>
          <p:cNvSpPr/>
          <p:nvPr/>
        </p:nvSpPr>
        <p:spPr>
          <a:xfrm rot="10800000" flipH="1">
            <a:off x="8088611" y="64646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19" name="Google Shape;519;p37"/>
          <p:cNvSpPr txBox="1">
            <a:spLocks noGrp="1"/>
          </p:cNvSpPr>
          <p:nvPr>
            <p:ph type="subTitle" idx="5"/>
          </p:nvPr>
        </p:nvSpPr>
        <p:spPr>
          <a:xfrm>
            <a:off x="1621500" y="15430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7"/>
          <p:cNvSpPr txBox="1">
            <a:spLocks noGrp="1"/>
          </p:cNvSpPr>
          <p:nvPr>
            <p:ph type="subTitle" idx="6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7"/>
          <p:cNvSpPr txBox="1">
            <a:spLocks noGrp="1"/>
          </p:cNvSpPr>
          <p:nvPr>
            <p:ph type="subTitle" idx="7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37"/>
          <p:cNvSpPr/>
          <p:nvPr/>
        </p:nvSpPr>
        <p:spPr>
          <a:xfrm rot="10800000">
            <a:off x="930725" y="14438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3" name="Google Shape;523;p37"/>
          <p:cNvSpPr/>
          <p:nvPr/>
        </p:nvSpPr>
        <p:spPr>
          <a:xfrm rot="10800000">
            <a:off x="930725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4" name="Google Shape;524;p37"/>
          <p:cNvSpPr/>
          <p:nvPr/>
        </p:nvSpPr>
        <p:spPr>
          <a:xfrm rot="10800000">
            <a:off x="4748450" y="1443850"/>
            <a:ext cx="618259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5" name="Google Shape;525;p37"/>
          <p:cNvSpPr/>
          <p:nvPr/>
        </p:nvSpPr>
        <p:spPr>
          <a:xfrm rot="10800000">
            <a:off x="4741350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526" name="Google Shape;526;p3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7"/>
          <p:cNvSpPr txBox="1"/>
          <p:nvPr/>
        </p:nvSpPr>
        <p:spPr>
          <a:xfrm>
            <a:off x="1134563" y="173590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28" name="Google Shape;528;p37"/>
          <p:cNvSpPr txBox="1"/>
          <p:nvPr/>
        </p:nvSpPr>
        <p:spPr>
          <a:xfrm>
            <a:off x="4946075" y="17359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29" name="Google Shape;529;p37"/>
          <p:cNvSpPr txBox="1"/>
          <p:nvPr/>
        </p:nvSpPr>
        <p:spPr>
          <a:xfrm>
            <a:off x="1134569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0" name="Google Shape;530;p37"/>
          <p:cNvSpPr txBox="1"/>
          <p:nvPr/>
        </p:nvSpPr>
        <p:spPr>
          <a:xfrm>
            <a:off x="4946081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1" name="Google Shape;531;p37"/>
          <p:cNvSpPr/>
          <p:nvPr/>
        </p:nvSpPr>
        <p:spPr>
          <a:xfrm>
            <a:off x="4741350" y="1419463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2" name="Google Shape;532;p37"/>
          <p:cNvSpPr txBox="1">
            <a:spLocks noGrp="1"/>
          </p:cNvSpPr>
          <p:nvPr>
            <p:ph type="body" idx="8"/>
          </p:nvPr>
        </p:nvSpPr>
        <p:spPr>
          <a:xfrm>
            <a:off x="5502050" y="2010913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533" name="Google Shape;533;p37"/>
          <p:cNvSpPr txBox="1">
            <a:spLocks noGrp="1"/>
          </p:cNvSpPr>
          <p:nvPr>
            <p:ph type="subTitle" idx="9"/>
          </p:nvPr>
        </p:nvSpPr>
        <p:spPr>
          <a:xfrm>
            <a:off x="5432125" y="1518688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7"/>
          <p:cNvSpPr/>
          <p:nvPr/>
        </p:nvSpPr>
        <p:spPr>
          <a:xfrm>
            <a:off x="4741350" y="3194788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5" name="Google Shape;535;p37"/>
          <p:cNvSpPr txBox="1">
            <a:spLocks noGrp="1"/>
          </p:cNvSpPr>
          <p:nvPr>
            <p:ph type="body" idx="13"/>
          </p:nvPr>
        </p:nvSpPr>
        <p:spPr>
          <a:xfrm>
            <a:off x="5502050" y="3786238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536" name="Google Shape;536;p37"/>
          <p:cNvSpPr txBox="1">
            <a:spLocks noGrp="1"/>
          </p:cNvSpPr>
          <p:nvPr>
            <p:ph type="subTitle" idx="14"/>
          </p:nvPr>
        </p:nvSpPr>
        <p:spPr>
          <a:xfrm>
            <a:off x="5432125" y="3294013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7"/>
          <p:cNvSpPr/>
          <p:nvPr/>
        </p:nvSpPr>
        <p:spPr>
          <a:xfrm>
            <a:off x="930725" y="31947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8" name="Google Shape;538;p37"/>
          <p:cNvSpPr txBox="1">
            <a:spLocks noGrp="1"/>
          </p:cNvSpPr>
          <p:nvPr>
            <p:ph type="body" idx="15"/>
          </p:nvPr>
        </p:nvSpPr>
        <p:spPr>
          <a:xfrm>
            <a:off x="1691425" y="37862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539" name="Google Shape;539;p37"/>
          <p:cNvSpPr txBox="1">
            <a:spLocks noGrp="1"/>
          </p:cNvSpPr>
          <p:nvPr>
            <p:ph type="subTitle" idx="16"/>
          </p:nvPr>
        </p:nvSpPr>
        <p:spPr>
          <a:xfrm>
            <a:off x="1621500" y="32939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37"/>
          <p:cNvSpPr txBox="1">
            <a:spLocks noGrp="1"/>
          </p:cNvSpPr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1_1_1_1_1_1_1_1_1_1_6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8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3" name="Google Shape;543;p38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w="9525" cap="flat" cmpd="sng">
            <a:solidFill>
              <a:srgbClr val="F0B0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44" name="Google Shape;544;p38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545" name="Google Shape;545;p38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546" name="Google Shape;546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47" name="Google Shape;547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48" name="Google Shape;548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49" name="Google Shape;549;p38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50" name="Google Shape;550;p38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551" name="Google Shape;551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52" name="Google Shape;552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53" name="Google Shape;55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54" name="Google Shape;554;p38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55" name="Google Shape;555;p38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556" name="Google Shape;556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57" name="Google Shape;557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58" name="Google Shape;558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59" name="Google Shape;559;p38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60" name="Google Shape;560;p38"/>
          <p:cNvSpPr/>
          <p:nvPr/>
        </p:nvSpPr>
        <p:spPr>
          <a:xfrm>
            <a:off x="5909401" y="-3350"/>
            <a:ext cx="3234589" cy="1736822"/>
          </a:xfrm>
          <a:custGeom>
            <a:avLst/>
            <a:gdLst/>
            <a:ahLst/>
            <a:cxnLst/>
            <a:rect l="l" t="t" r="r" b="b"/>
            <a:pathLst>
              <a:path w="263403" h="141435" extrusionOk="0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dist="19050" dir="5400000" algn="bl" rotWithShape="0">
              <a:schemeClr val="lt2">
                <a:alpha val="49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61" name="Google Shape;561;p38"/>
          <p:cNvSpPr/>
          <p:nvPr/>
        </p:nvSpPr>
        <p:spPr>
          <a:xfrm>
            <a:off x="8299949" y="73285"/>
            <a:ext cx="844041" cy="1631459"/>
          </a:xfrm>
          <a:custGeom>
            <a:avLst/>
            <a:gdLst/>
            <a:ahLst/>
            <a:cxnLst/>
            <a:rect l="l" t="t" r="r" b="b"/>
            <a:pathLst>
              <a:path w="68733" h="132855" extrusionOk="0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62" name="Google Shape;562;p38"/>
          <p:cNvSpPr txBox="1">
            <a:spLocks noGrp="1"/>
          </p:cNvSpPr>
          <p:nvPr>
            <p:ph type="title"/>
          </p:nvPr>
        </p:nvSpPr>
        <p:spPr>
          <a:xfrm>
            <a:off x="1253250" y="1882625"/>
            <a:ext cx="6637500" cy="1499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BM Plex Sans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3" name="Google Shape;563;p38"/>
          <p:cNvSpPr txBox="1">
            <a:spLocks noGrp="1"/>
          </p:cNvSpPr>
          <p:nvPr>
            <p:ph type="subTitle" idx="1"/>
          </p:nvPr>
        </p:nvSpPr>
        <p:spPr>
          <a:xfrm>
            <a:off x="151975" y="3382025"/>
            <a:ext cx="3336600" cy="1582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64" name="Google Shape;564;p38"/>
          <p:cNvSpPr/>
          <p:nvPr/>
        </p:nvSpPr>
        <p:spPr>
          <a:xfrm rot="35654">
            <a:off x="3652728" y="2902541"/>
            <a:ext cx="5062172" cy="1272068"/>
          </a:xfrm>
          <a:prstGeom prst="flowChartConnector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Alt 1">
  <p:cSld name="BLANK_1_1_1_1_1_1_1_3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name="adj1" fmla="val 4346562"/>
              <a:gd name="adj2" fmla="val 172543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3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name="adj1" fmla="val 3282930"/>
              <a:gd name="adj2" fmla="val 1474422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8" name="Google Shape;568;p39"/>
          <p:cNvSpPr/>
          <p:nvPr/>
        </p:nvSpPr>
        <p:spPr>
          <a:xfrm>
            <a:off x="6008850" y="3120100"/>
            <a:ext cx="3135148" cy="2023395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9" name="Google Shape;569;p39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70" name="Google Shape;570;p39"/>
          <p:cNvSpPr txBox="1">
            <a:spLocks noGrp="1"/>
          </p:cNvSpPr>
          <p:nvPr>
            <p:ph type="title" idx="2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>
            <a:endParaRPr/>
          </a:p>
        </p:txBody>
      </p:sp>
      <p:sp>
        <p:nvSpPr>
          <p:cNvPr id="571" name="Google Shape;571;p39"/>
          <p:cNvSpPr txBox="1">
            <a:spLocks noGrp="1"/>
          </p:cNvSpPr>
          <p:nvPr>
            <p:ph type="subTitle" idx="1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1">
  <p:cSld name="BLANK_1_1_1_1_1_1_1_1_1_1_2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"/>
          <p:cNvSpPr/>
          <p:nvPr/>
        </p:nvSpPr>
        <p:spPr>
          <a:xfrm>
            <a:off x="8210550" y="-7150"/>
            <a:ext cx="945375" cy="1453000"/>
          </a:xfrm>
          <a:custGeom>
            <a:avLst/>
            <a:gdLst/>
            <a:ahLst/>
            <a:cxnLst/>
            <a:rect l="l" t="t" r="r" b="b"/>
            <a:pathLst>
              <a:path w="37815" h="58120" extrusionOk="0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5" name="Google Shape;575;p40"/>
          <p:cNvSpPr/>
          <p:nvPr/>
        </p:nvSpPr>
        <p:spPr>
          <a:xfrm>
            <a:off x="4614025" y="-6850"/>
            <a:ext cx="3659250" cy="1404775"/>
          </a:xfrm>
          <a:custGeom>
            <a:avLst/>
            <a:gdLst/>
            <a:ahLst/>
            <a:cxnLst/>
            <a:rect l="l" t="t" r="r" b="b"/>
            <a:pathLst>
              <a:path w="146370" h="56191" extrusionOk="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6" name="Google Shape;576;p40"/>
          <p:cNvSpPr txBox="1">
            <a:spLocks noGrp="1"/>
          </p:cNvSpPr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577" name="Google Shape;577;p40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578" name="Google Shape;578;p40"/>
          <p:cNvSpPr txBox="1">
            <a:spLocks noGrp="1"/>
          </p:cNvSpPr>
          <p:nvPr>
            <p:ph type="title" idx="3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579" name="Google Shape;579;p40"/>
          <p:cNvSpPr txBox="1">
            <a:spLocks noGrp="1"/>
          </p:cNvSpPr>
          <p:nvPr>
            <p:ph type="title" idx="4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580" name="Google Shape;580;p40"/>
          <p:cNvSpPr txBox="1">
            <a:spLocks noGrp="1"/>
          </p:cNvSpPr>
          <p:nvPr>
            <p:ph type="title" idx="5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581" name="Google Shape;581;p40"/>
          <p:cNvSpPr txBox="1">
            <a:spLocks noGrp="1"/>
          </p:cNvSpPr>
          <p:nvPr>
            <p:ph type="title" idx="6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582" name="Google Shape;582;p40"/>
          <p:cNvSpPr txBox="1">
            <a:spLocks noGrp="1"/>
          </p:cNvSpPr>
          <p:nvPr>
            <p:ph type="title" idx="7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583" name="Google Shape;583;p40"/>
          <p:cNvSpPr txBox="1">
            <a:spLocks noGrp="1"/>
          </p:cNvSpPr>
          <p:nvPr>
            <p:ph type="body" idx="1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84" name="Google Shape;584;p40"/>
          <p:cNvSpPr txBox="1">
            <a:spLocks noGrp="1"/>
          </p:cNvSpPr>
          <p:nvPr>
            <p:ph type="body" idx="8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85" name="Google Shape;585;p40"/>
          <p:cNvSpPr txBox="1">
            <a:spLocks noGrp="1"/>
          </p:cNvSpPr>
          <p:nvPr>
            <p:ph type="body" idx="9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86" name="Google Shape;586;p40"/>
          <p:cNvSpPr txBox="1">
            <a:spLocks noGrp="1"/>
          </p:cNvSpPr>
          <p:nvPr>
            <p:ph type="body" idx="13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o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‒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o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587" name="Google Shape;587;p40"/>
          <p:cNvSpPr txBox="1">
            <a:spLocks noGrp="1"/>
          </p:cNvSpPr>
          <p:nvPr>
            <p:ph type="body" idx="14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88" name="Google Shape;588;p40"/>
          <p:cNvSpPr txBox="1">
            <a:spLocks noGrp="1"/>
          </p:cNvSpPr>
          <p:nvPr>
            <p:ph type="title" idx="15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 1">
  <p:cSld name="BLANK_1_1_1_1_1_1_1_1_1_1_1_4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21" name="Google Shape;21;p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22" name="Google Shape;22;p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23" name="Google Shape;23;p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25;p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26;p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" name="Google Shape;27;p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" name="Google Shape;2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" name="Google Shape;3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" name="Google Shape;34;p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35" name="Google Shape;35;p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3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3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3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" name="Google Shape;4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1" name="Google Shape;4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5" name="Google Shape;45;p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w="9525" cap="flat" cmpd="sng">
              <a:solidFill>
                <a:srgbClr val="FFF3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5"/>
          <p:cNvGrpSpPr/>
          <p:nvPr/>
        </p:nvGrpSpPr>
        <p:grpSpPr>
          <a:xfrm rot="5400000" flipH="1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47" name="Google Shape;47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8" name="Google Shape;48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9" name="Google Shape;4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5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5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" name="Google Shape;54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5" name="Google Shape;5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" name="Google Shape;5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0" name="Google Shape;60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61" name="Google Shape;6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6" name="Google Shape;66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7" name="Google Shape;67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2" name="Google Shape;72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5"/>
          <p:cNvSpPr/>
          <p:nvPr/>
        </p:nvSpPr>
        <p:spPr>
          <a:xfrm flipH="1">
            <a:off x="5623300" y="3523075"/>
            <a:ext cx="3633600" cy="16338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5"/>
          <p:cNvSpPr/>
          <p:nvPr/>
        </p:nvSpPr>
        <p:spPr>
          <a:xfrm>
            <a:off x="6255775" y="3958175"/>
            <a:ext cx="2888225" cy="1185360"/>
          </a:xfrm>
          <a:custGeom>
            <a:avLst/>
            <a:gdLst/>
            <a:ahLst/>
            <a:cxnLst/>
            <a:rect l="l" t="t" r="r" b="b"/>
            <a:pathLst>
              <a:path w="115529" h="54770" extrusionOk="0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"/>
          <p:cNvSpPr/>
          <p:nvPr/>
        </p:nvSpPr>
        <p:spPr>
          <a:xfrm rot="5400000">
            <a:off x="6256650" y="3702930"/>
            <a:ext cx="1392300" cy="3359400"/>
          </a:xfrm>
          <a:prstGeom prst="chord">
            <a:avLst>
              <a:gd name="adj1" fmla="val 5820070"/>
              <a:gd name="adj2" fmla="val 1578453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298800" y="1370112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2"/>
          </p:nvPr>
        </p:nvSpPr>
        <p:spPr>
          <a:xfrm>
            <a:off x="298800" y="1863987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3"/>
          </p:nvPr>
        </p:nvSpPr>
        <p:spPr>
          <a:xfrm>
            <a:off x="298800" y="2357862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4"/>
          </p:nvPr>
        </p:nvSpPr>
        <p:spPr>
          <a:xfrm>
            <a:off x="298800" y="2851737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5"/>
          </p:nvPr>
        </p:nvSpPr>
        <p:spPr>
          <a:xfrm>
            <a:off x="298800" y="3345612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6"/>
          </p:nvPr>
        </p:nvSpPr>
        <p:spPr>
          <a:xfrm>
            <a:off x="298800" y="3839487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83" name="Google Shape;83;p5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Alt 1">
  <p:cSld name="BLANK_1_1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41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591" name="Google Shape;591;p41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92" name="Google Shape;592;p41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93" name="Google Shape;593;p4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4" name="Google Shape;594;p4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5" name="Google Shape;595;p4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6" name="Google Shape;596;p4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7" name="Google Shape;597;p4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8" name="Google Shape;598;p41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99" name="Google Shape;599;p4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0" name="Google Shape;600;p4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1" name="Google Shape;601;p4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2" name="Google Shape;602;p4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3" name="Google Shape;603;p4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04" name="Google Shape;604;p41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5" name="Google Shape;605;p4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6" name="Google Shape;606;p4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7" name="Google Shape;607;p4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8" name="Google Shape;608;p4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09" name="Google Shape;609;p4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10" name="Google Shape;610;p41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11" name="Google Shape;611;p41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2" name="Google Shape;612;p41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3" name="Google Shape;613;p41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4" name="Google Shape;614;p4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5" name="Google Shape;615;p41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16" name="Google Shape;616;p41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617" name="Google Shape;617;p41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618" name="Google Shape;618;p41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619" name="Google Shape;619;p41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20" name="Google Shape;620;p41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21" name="Google Shape;621;p41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22" name="Google Shape;622;p41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23" name="Google Shape;623;p41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624" name="Google Shape;624;p4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25" name="Google Shape;62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26" name="Google Shape;626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27" name="Google Shape;627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28" name="Google Shape;628;p41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629" name="Google Shape;629;p4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30" name="Google Shape;630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31" name="Google Shape;631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32" name="Google Shape;632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33" name="Google Shape;633;p41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634" name="Google Shape;634;p4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35" name="Google Shape;63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36" name="Google Shape;636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37" name="Google Shape;637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638" name="Google Shape;638;p41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639" name="Google Shape;639;p41"/>
            <p:cNvSpPr/>
            <p:nvPr/>
          </p:nvSpPr>
          <p:spPr>
            <a:xfrm>
              <a:off x="1870575" y="-635"/>
              <a:ext cx="7300075" cy="4989625"/>
            </a:xfrm>
            <a:custGeom>
              <a:avLst/>
              <a:gdLst/>
              <a:ahLst/>
              <a:cxnLst/>
              <a:rect l="l" t="t" r="r" b="b"/>
              <a:pathLst>
                <a:path w="292003" h="199585" extrusionOk="0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1870575" y="4089437"/>
              <a:ext cx="6285225" cy="1084025"/>
            </a:xfrm>
            <a:custGeom>
              <a:avLst/>
              <a:gdLst/>
              <a:ahLst/>
              <a:cxnLst/>
              <a:rect l="l" t="t" r="r" b="b"/>
              <a:pathLst>
                <a:path w="251409" h="43361" extrusionOk="0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1" name="Google Shape;641;p41"/>
          <p:cNvSpPr txBox="1">
            <a:spLocks noGrp="1"/>
          </p:cNvSpPr>
          <p:nvPr>
            <p:ph type="body" idx="1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2pPr>
            <a:lvl3pPr marL="1371600" lvl="2" indent="-228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8pPr>
            <a:lvl9pPr marL="4114800" lvl="8" indent="-228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642" name="Google Shape;642;p41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43" name="Google Shape;643;p41"/>
          <p:cNvSpPr txBox="1">
            <a:spLocks noGrp="1"/>
          </p:cNvSpPr>
          <p:nvPr>
            <p:ph type="body" idx="2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o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‒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o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9pPr>
          </a:lstStyle>
          <a:p>
            <a:endParaRPr/>
          </a:p>
        </p:txBody>
      </p:sp>
      <p:sp>
        <p:nvSpPr>
          <p:cNvPr id="644" name="Google Shape;644;p41"/>
          <p:cNvSpPr txBox="1">
            <a:spLocks noGrp="1"/>
          </p:cNvSpPr>
          <p:nvPr>
            <p:ph type="title" idx="3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41"/>
          <p:cNvSpPr txBox="1">
            <a:spLocks noGrp="1"/>
          </p:cNvSpPr>
          <p:nvPr>
            <p:ph type="title" idx="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Project Roadmap">
  <p:cSld name="BLANK_1_1_1_1_1_1_1_1_1_1_3_1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2"/>
          <p:cNvSpPr txBox="1">
            <a:spLocks noGrp="1"/>
          </p:cNvSpPr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648" name="Google Shape;648;p42"/>
          <p:cNvSpPr txBox="1">
            <a:spLocks noGrp="1"/>
          </p:cNvSpPr>
          <p:nvPr>
            <p:ph type="title" idx="2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649" name="Google Shape;649;p42"/>
          <p:cNvSpPr txBox="1">
            <a:spLocks noGrp="1"/>
          </p:cNvSpPr>
          <p:nvPr>
            <p:ph type="title" idx="3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650" name="Google Shape;650;p42"/>
          <p:cNvSpPr txBox="1">
            <a:spLocks noGrp="1"/>
          </p:cNvSpPr>
          <p:nvPr>
            <p:ph type="title" idx="4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651" name="Google Shape;651;p42"/>
          <p:cNvSpPr txBox="1">
            <a:spLocks noGrp="1"/>
          </p:cNvSpPr>
          <p:nvPr>
            <p:ph type="title" idx="5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652" name="Google Shape;652;p42"/>
          <p:cNvSpPr txBox="1">
            <a:spLocks noGrp="1"/>
          </p:cNvSpPr>
          <p:nvPr>
            <p:ph type="title" idx="6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653" name="Google Shape;653;p42"/>
          <p:cNvSpPr txBox="1">
            <a:spLocks noGrp="1"/>
          </p:cNvSpPr>
          <p:nvPr>
            <p:ph type="title" idx="7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54" name="Google Shape;654;p42"/>
          <p:cNvSpPr txBox="1">
            <a:spLocks noGrp="1"/>
          </p:cNvSpPr>
          <p:nvPr>
            <p:ph type="title" idx="8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55" name="Google Shape;655;p42"/>
          <p:cNvSpPr txBox="1">
            <a:spLocks noGrp="1"/>
          </p:cNvSpPr>
          <p:nvPr>
            <p:ph type="title" idx="9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56" name="Google Shape;656;p42"/>
          <p:cNvSpPr txBox="1">
            <a:spLocks noGrp="1"/>
          </p:cNvSpPr>
          <p:nvPr>
            <p:ph type="title" idx="13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57" name="Google Shape;657;p42"/>
          <p:cNvSpPr txBox="1">
            <a:spLocks noGrp="1"/>
          </p:cNvSpPr>
          <p:nvPr>
            <p:ph type="title" idx="14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58" name="Google Shape;658;p42"/>
          <p:cNvSpPr txBox="1">
            <a:spLocks noGrp="1"/>
          </p:cNvSpPr>
          <p:nvPr>
            <p:ph type="title" idx="15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59" name="Google Shape;659;p42"/>
          <p:cNvSpPr txBox="1">
            <a:spLocks noGrp="1"/>
          </p:cNvSpPr>
          <p:nvPr>
            <p:ph type="title" idx="16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60" name="Google Shape;660;p42"/>
          <p:cNvSpPr txBox="1">
            <a:spLocks noGrp="1"/>
          </p:cNvSpPr>
          <p:nvPr>
            <p:ph type="title" idx="17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61" name="Google Shape;661;p42"/>
          <p:cNvSpPr txBox="1">
            <a:spLocks noGrp="1"/>
          </p:cNvSpPr>
          <p:nvPr>
            <p:ph type="title" idx="18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62" name="Google Shape;662;p42"/>
          <p:cNvSpPr txBox="1">
            <a:spLocks noGrp="1"/>
          </p:cNvSpPr>
          <p:nvPr>
            <p:ph type="title" idx="19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63" name="Google Shape;663;p42"/>
          <p:cNvSpPr txBox="1">
            <a:spLocks noGrp="1"/>
          </p:cNvSpPr>
          <p:nvPr>
            <p:ph type="title" idx="20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64" name="Google Shape;664;p42"/>
          <p:cNvSpPr txBox="1">
            <a:spLocks noGrp="1"/>
          </p:cNvSpPr>
          <p:nvPr>
            <p:ph type="title" idx="21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 1">
  <p:cSld name="BLANK_1_1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43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667" name="Google Shape;667;p4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68" name="Google Shape;668;p4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69" name="Google Shape;669;p4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0" name="Google Shape;670;p4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1" name="Google Shape;671;p4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2" name="Google Shape;672;p4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4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74" name="Google Shape;674;p4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675" name="Google Shape;675;p4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6" name="Google Shape;676;p4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7" name="Google Shape;677;p4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8" name="Google Shape;678;p4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9" name="Google Shape;679;p4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0" name="Google Shape;680;p4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681" name="Google Shape;681;p4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82" name="Google Shape;682;p4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83" name="Google Shape;683;p4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84" name="Google Shape;684;p4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85" name="Google Shape;685;p4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6" name="Google Shape;686;p4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87" name="Google Shape;687;p4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88" name="Google Shape;688;p4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89" name="Google Shape;689;p4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90" name="Google Shape;690;p4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91" name="Google Shape;691;p4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92" name="Google Shape;692;p4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93" name="Google Shape;693;p43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694" name="Google Shape;694;p43"/>
          <p:cNvSpPr/>
          <p:nvPr/>
        </p:nvSpPr>
        <p:spPr>
          <a:xfrm flipH="1">
            <a:off x="8423546" y="3087297"/>
            <a:ext cx="725708" cy="1448283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dist="76200" dir="7800000" algn="bl" rotWithShape="0">
              <a:schemeClr val="accent1">
                <a:alpha val="2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5" name="Google Shape;695;p43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dist="28575" dir="2700000" algn="bl" rotWithShape="0">
              <a:schemeClr val="accent1">
                <a:alpha val="2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6" name="Google Shape;696;p43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dist="38100" dir="5400000" algn="bl" rotWithShape="0">
              <a:schemeClr val="accent3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7" name="Google Shape;697;p43"/>
          <p:cNvSpPr txBox="1">
            <a:spLocks noGrp="1"/>
          </p:cNvSpPr>
          <p:nvPr>
            <p:ph type="body" idx="1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o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‒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o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457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98" name="Google Shape;698;p43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99" name="Google Shape;699;p43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1">
  <p:cSld name="BLANK_1_1_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44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702" name="Google Shape;702;p4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03" name="Google Shape;703;p4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04" name="Google Shape;704;p4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5" name="Google Shape;705;p4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6" name="Google Shape;706;p4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7" name="Google Shape;707;p4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8" name="Google Shape;708;p4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09" name="Google Shape;709;p4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10" name="Google Shape;710;p4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1" name="Google Shape;711;p4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2" name="Google Shape;712;p4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3" name="Google Shape;713;p4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4" name="Google Shape;714;p4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15" name="Google Shape;715;p4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16" name="Google Shape;716;p4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7" name="Google Shape;717;p4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8" name="Google Shape;718;p4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9" name="Google Shape;719;p4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0" name="Google Shape;720;p4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21" name="Google Shape;721;p4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22" name="Google Shape;722;p4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3" name="Google Shape;723;p4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4" name="Google Shape;724;p4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5" name="Google Shape;725;p4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6" name="Google Shape;726;p4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27" name="Google Shape;727;p4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28" name="Google Shape;728;p44"/>
          <p:cNvSpPr/>
          <p:nvPr/>
        </p:nvSpPr>
        <p:spPr>
          <a:xfrm flipH="1">
            <a:off x="12" y="3308203"/>
            <a:ext cx="9143963" cy="1835315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9" name="Google Shape;729;p44"/>
          <p:cNvSpPr/>
          <p:nvPr/>
        </p:nvSpPr>
        <p:spPr>
          <a:xfrm>
            <a:off x="11" y="2611497"/>
            <a:ext cx="725708" cy="1448283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0" name="Google Shape;730;p44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1" name="Google Shape;731;p44"/>
          <p:cNvSpPr/>
          <p:nvPr/>
        </p:nvSpPr>
        <p:spPr>
          <a:xfrm rot="-5400000" flipH="1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2" name="Google Shape;732;p44"/>
          <p:cNvSpPr txBox="1">
            <a:spLocks noGrp="1"/>
          </p:cNvSpPr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733" name="Google Shape;733;p44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34" name="Google Shape;734;p44"/>
          <p:cNvSpPr txBox="1">
            <a:spLocks noGrp="1"/>
          </p:cNvSpPr>
          <p:nvPr>
            <p:ph type="body" idx="1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‒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9pPr>
          </a:lstStyle>
          <a:p>
            <a:endParaRPr/>
          </a:p>
        </p:txBody>
      </p:sp>
      <p:sp>
        <p:nvSpPr>
          <p:cNvPr id="735" name="Google Shape;735;p44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ence Persona Infographic">
  <p:cSld name="BLANK_1_1_1_1_1_1_1_1_1_1_1_1_3">
    <p:bg>
      <p:bgPr>
        <a:solidFill>
          <a:schemeClr val="lt1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5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45"/>
          <p:cNvSpPr>
            <a:spLocks noGrp="1"/>
          </p:cNvSpPr>
          <p:nvPr>
            <p:ph type="pic" idx="2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9" name="Google Shape;739;p45"/>
          <p:cNvSpPr txBox="1">
            <a:spLocks noGrp="1"/>
          </p:cNvSpPr>
          <p:nvPr>
            <p:ph type="subTitle" idx="1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45"/>
          <p:cNvSpPr txBox="1">
            <a:spLocks noGrp="1"/>
          </p:cNvSpPr>
          <p:nvPr>
            <p:ph type="subTitle" idx="3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45"/>
          <p:cNvSpPr txBox="1">
            <a:spLocks noGrp="1"/>
          </p:cNvSpPr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45"/>
          <p:cNvSpPr txBox="1">
            <a:spLocks noGrp="1"/>
          </p:cNvSpPr>
          <p:nvPr>
            <p:ph type="title" idx="4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45"/>
          <p:cNvSpPr txBox="1">
            <a:spLocks noGrp="1"/>
          </p:cNvSpPr>
          <p:nvPr>
            <p:ph type="title" idx="5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4" name="Google Shape;744;p45"/>
          <p:cNvSpPr txBox="1">
            <a:spLocks noGrp="1"/>
          </p:cNvSpPr>
          <p:nvPr>
            <p:ph type="title" idx="6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745" name="Google Shape;745;p45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46" name="Google Shape;746;p45"/>
          <p:cNvSpPr txBox="1">
            <a:spLocks noGrp="1"/>
          </p:cNvSpPr>
          <p:nvPr>
            <p:ph type="title" idx="8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45"/>
          <p:cNvSpPr txBox="1">
            <a:spLocks noGrp="1"/>
          </p:cNvSpPr>
          <p:nvPr>
            <p:ph type="title" idx="9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8" name="Google Shape;748;p45"/>
          <p:cNvSpPr txBox="1">
            <a:spLocks noGrp="1"/>
          </p:cNvSpPr>
          <p:nvPr>
            <p:ph type="subTitle" idx="13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49" name="Google Shape;749;p45"/>
          <p:cNvSpPr txBox="1">
            <a:spLocks noGrp="1"/>
          </p:cNvSpPr>
          <p:nvPr>
            <p:ph type="subTitle" idx="14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45"/>
          <p:cNvSpPr txBox="1">
            <a:spLocks noGrp="1"/>
          </p:cNvSpPr>
          <p:nvPr>
            <p:ph type="subTitle" idx="15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51" name="Google Shape;751;p45"/>
          <p:cNvSpPr txBox="1">
            <a:spLocks noGrp="1"/>
          </p:cNvSpPr>
          <p:nvPr>
            <p:ph type="subTitle" idx="16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45"/>
          <p:cNvSpPr txBox="1">
            <a:spLocks noGrp="1"/>
          </p:cNvSpPr>
          <p:nvPr>
            <p:ph type="subTitle" idx="17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53" name="Google Shape;753;p45"/>
          <p:cNvSpPr txBox="1">
            <a:spLocks noGrp="1"/>
          </p:cNvSpPr>
          <p:nvPr>
            <p:ph type="subTitle" idx="18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54" name="Google Shape;754;p45"/>
          <p:cNvSpPr txBox="1">
            <a:spLocks noGrp="1"/>
          </p:cNvSpPr>
          <p:nvPr>
            <p:ph type="title" idx="19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Alt 1">
  <p:cSld name="BLANK_1_1_1_1_1_1_1_1_1_1_1_1_1_1_1_3">
    <p:bg>
      <p:bgPr>
        <a:solidFill>
          <a:schemeClr val="lt1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46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757" name="Google Shape;757;p46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758" name="Google Shape;758;p46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759" name="Google Shape;759;p4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0" name="Google Shape;760;p46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761" name="Google Shape;761;p46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762" name="Google Shape;762;p46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63" name="Google Shape;763;p4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64" name="Google Shape;764;p46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65" name="Google Shape;765;p46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66" name="Google Shape;766;p46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67" name="Google Shape;767;p4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68" name="Google Shape;768;p46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69" name="Google Shape;769;p46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0" name="Google Shape;770;p46"/>
          <p:cNvSpPr txBox="1">
            <a:spLocks noGrp="1"/>
          </p:cNvSpPr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71" name="Google Shape;771;p46"/>
          <p:cNvSpPr txBox="1">
            <a:spLocks noGrp="1"/>
          </p:cNvSpPr>
          <p:nvPr>
            <p:ph type="subTitle" idx="1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subTitle" idx="2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3" name="Google Shape;773;p46"/>
          <p:cNvSpPr txBox="1">
            <a:spLocks noGrp="1"/>
          </p:cNvSpPr>
          <p:nvPr>
            <p:ph type="subTitle" idx="3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4" name="Google Shape;774;p46"/>
          <p:cNvSpPr txBox="1">
            <a:spLocks noGrp="1"/>
          </p:cNvSpPr>
          <p:nvPr>
            <p:ph type="subTitle" idx="4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5" name="Google Shape;775;p46"/>
          <p:cNvSpPr txBox="1">
            <a:spLocks noGrp="1"/>
          </p:cNvSpPr>
          <p:nvPr>
            <p:ph type="subTitle" idx="5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76" name="Google Shape;776;p46"/>
          <p:cNvSpPr txBox="1">
            <a:spLocks noGrp="1"/>
          </p:cNvSpPr>
          <p:nvPr>
            <p:ph type="subTitle" idx="6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7" name="Google Shape;777;p46"/>
          <p:cNvSpPr txBox="1">
            <a:spLocks noGrp="1"/>
          </p:cNvSpPr>
          <p:nvPr>
            <p:ph type="subTitle" idx="7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778" name="Google Shape;778;p46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779" name="Google Shape;779;p46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780" name="Google Shape;780;p46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781" name="Google Shape;781;p46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782" name="Google Shape;782;p4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83" name="Google Shape;783;p46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784" name="Google Shape;784;p46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87" name="Google Shape;787;p4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88" name="Google Shape;788;p46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89" name="Google Shape;789;p46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90" name="Google Shape;790;p46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91" name="Google Shape;791;p46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92" name="Google Shape;792;p46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93" name="Google Shape;793;p46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94" name="Google Shape;794;p46"/>
          <p:cNvSpPr txBox="1">
            <a:spLocks noGrp="1"/>
          </p:cNvSpPr>
          <p:nvPr>
            <p:ph type="subTitle" idx="8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95" name="Google Shape;795;p46"/>
          <p:cNvSpPr txBox="1">
            <a:spLocks noGrp="1"/>
          </p:cNvSpPr>
          <p:nvPr>
            <p:ph type="title" idx="9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cxnSp>
        <p:nvCxnSpPr>
          <p:cNvPr id="796" name="Google Shape;796;p46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46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98" name="Google Shape;798;p46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99" name="Google Shape;799;p46"/>
          <p:cNvSpPr txBox="1">
            <a:spLocks noGrp="1"/>
          </p:cNvSpPr>
          <p:nvPr>
            <p:ph type="subTitle" idx="13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0" name="Google Shape;800;p46"/>
          <p:cNvSpPr txBox="1">
            <a:spLocks noGrp="1"/>
          </p:cNvSpPr>
          <p:nvPr>
            <p:ph type="title" idx="14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46"/>
          <p:cNvSpPr txBox="1">
            <a:spLocks noGrp="1"/>
          </p:cNvSpPr>
          <p:nvPr>
            <p:ph type="title" idx="15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2" name="Google Shape;802;p46"/>
          <p:cNvSpPr txBox="1">
            <a:spLocks noGrp="1"/>
          </p:cNvSpPr>
          <p:nvPr>
            <p:ph type="title" idx="16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03" name="Google Shape;803;p46"/>
          <p:cNvSpPr txBox="1">
            <a:spLocks noGrp="1"/>
          </p:cNvSpPr>
          <p:nvPr>
            <p:ph type="title" idx="17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46"/>
          <p:cNvSpPr txBox="1">
            <a:spLocks noGrp="1"/>
          </p:cNvSpPr>
          <p:nvPr>
            <p:ph type="title" idx="1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75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3">
  <p:cSld name="BLANK_1_1_1_1_1_1_1_1_1_1_1_1_1_1_1_2_1">
    <p:bg>
      <p:bgPr>
        <a:solidFill>
          <a:schemeClr val="lt1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7"/>
          <p:cNvSpPr txBox="1">
            <a:spLocks noGrp="1"/>
          </p:cNvSpPr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07" name="Google Shape;807;p47"/>
          <p:cNvSpPr txBox="1">
            <a:spLocks noGrp="1"/>
          </p:cNvSpPr>
          <p:nvPr>
            <p:ph type="title" idx="2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08" name="Google Shape;808;p47"/>
          <p:cNvSpPr txBox="1">
            <a:spLocks noGrp="1"/>
          </p:cNvSpPr>
          <p:nvPr>
            <p:ph type="title" idx="3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47"/>
          <p:cNvSpPr txBox="1">
            <a:spLocks noGrp="1"/>
          </p:cNvSpPr>
          <p:nvPr>
            <p:ph type="title" idx="4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0" name="Google Shape;810;p47"/>
          <p:cNvSpPr txBox="1">
            <a:spLocks noGrp="1"/>
          </p:cNvSpPr>
          <p:nvPr>
            <p:ph type="title" idx="5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11" name="Google Shape;811;p47"/>
          <p:cNvSpPr txBox="1">
            <a:spLocks noGrp="1"/>
          </p:cNvSpPr>
          <p:nvPr>
            <p:ph type="subTitle" idx="1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cxnSp>
        <p:nvCxnSpPr>
          <p:cNvPr id="812" name="Google Shape;812;p4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3" name="Google Shape;813;p47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814" name="Google Shape;814;p47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815" name="Google Shape;815;p47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16" name="Google Shape;816;p4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17" name="Google Shape;817;p47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818" name="Google Shape;818;p47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19" name="Google Shape;819;p4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0" name="Google Shape;820;p4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1" name="Google Shape;821;p4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22" name="Google Shape;822;p47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823" name="Google Shape;823;p4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4" name="Google Shape;824;p4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5" name="Google Shape;825;p4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26" name="Google Shape;826;p47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827" name="Google Shape;827;p47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8" name="Google Shape;828;p47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9" name="Google Shape;829;p4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31" name="Google Shape;831;p47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832" name="Google Shape;832;p47"/>
          <p:cNvSpPr/>
          <p:nvPr/>
        </p:nvSpPr>
        <p:spPr>
          <a:xfrm rot="10800000" flipH="1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33" name="Google Shape;833;p47"/>
          <p:cNvSpPr/>
          <p:nvPr/>
        </p:nvSpPr>
        <p:spPr>
          <a:xfrm rot="10800000" flipH="1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34" name="Google Shape;834;p47"/>
          <p:cNvSpPr/>
          <p:nvPr/>
        </p:nvSpPr>
        <p:spPr>
          <a:xfrm rot="10800000" flipH="1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35" name="Google Shape;835;p47"/>
          <p:cNvSpPr/>
          <p:nvPr/>
        </p:nvSpPr>
        <p:spPr>
          <a:xfrm rot="10800000" flipH="1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36" name="Google Shape;836;p47"/>
          <p:cNvSpPr txBox="1">
            <a:spLocks noGrp="1"/>
          </p:cNvSpPr>
          <p:nvPr>
            <p:ph type="body" idx="6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837" name="Google Shape;837;p47"/>
          <p:cNvSpPr txBox="1">
            <a:spLocks noGrp="1"/>
          </p:cNvSpPr>
          <p:nvPr>
            <p:ph type="body" idx="7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838" name="Google Shape;838;p47"/>
          <p:cNvSpPr txBox="1">
            <a:spLocks noGrp="1"/>
          </p:cNvSpPr>
          <p:nvPr>
            <p:ph type="body" idx="8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839" name="Google Shape;839;p47"/>
          <p:cNvSpPr txBox="1">
            <a:spLocks noGrp="1"/>
          </p:cNvSpPr>
          <p:nvPr>
            <p:ph type="body" idx="9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840" name="Google Shape;840;p47"/>
          <p:cNvSpPr txBox="1">
            <a:spLocks noGrp="1"/>
          </p:cNvSpPr>
          <p:nvPr>
            <p:ph type="title" idx="13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47"/>
          <p:cNvSpPr txBox="1">
            <a:spLocks noGrp="1"/>
          </p:cNvSpPr>
          <p:nvPr>
            <p:ph type="title" idx="14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47"/>
          <p:cNvSpPr txBox="1">
            <a:spLocks noGrp="1"/>
          </p:cNvSpPr>
          <p:nvPr>
            <p:ph type="title" idx="15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47"/>
          <p:cNvSpPr txBox="1">
            <a:spLocks noGrp="1"/>
          </p:cNvSpPr>
          <p:nvPr>
            <p:ph type="title" idx="16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spcFirstLastPara="1" wrap="square" lIns="91425" tIns="91425" rIns="137150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 idx="17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title" idx="1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1_1_1_1_1_4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name="adj1" fmla="val 21353619"/>
              <a:gd name="adj2" fmla="val 1421063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48" name="Google Shape;848;p48"/>
          <p:cNvSpPr txBox="1">
            <a:spLocks noGrp="1"/>
          </p:cNvSpPr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49" name="Google Shape;849;p48"/>
          <p:cNvSpPr txBox="1">
            <a:spLocks noGrp="1"/>
          </p:cNvSpPr>
          <p:nvPr>
            <p:ph type="title" idx="2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50" name="Google Shape;850;p48"/>
          <p:cNvSpPr txBox="1">
            <a:spLocks noGrp="1"/>
          </p:cNvSpPr>
          <p:nvPr>
            <p:ph type="title" idx="3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51" name="Google Shape;851;p48"/>
          <p:cNvSpPr txBox="1">
            <a:spLocks noGrp="1"/>
          </p:cNvSpPr>
          <p:nvPr>
            <p:ph type="title" idx="4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52" name="Google Shape;852;p48"/>
          <p:cNvSpPr txBox="1">
            <a:spLocks noGrp="1"/>
          </p:cNvSpPr>
          <p:nvPr>
            <p:ph type="title" idx="5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53" name="Google Shape;853;p48"/>
          <p:cNvSpPr txBox="1">
            <a:spLocks noGrp="1"/>
          </p:cNvSpPr>
          <p:nvPr>
            <p:ph type="title" idx="6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54" name="Google Shape;854;p48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55" name="Google Shape;855;p48"/>
          <p:cNvSpPr/>
          <p:nvPr/>
        </p:nvSpPr>
        <p:spPr>
          <a:xfrm rot="-6104187" flipH="1">
            <a:off x="4324040" y="2970795"/>
            <a:ext cx="1541221" cy="4732320"/>
          </a:xfrm>
          <a:prstGeom prst="chord">
            <a:avLst>
              <a:gd name="adj1" fmla="val 4994308"/>
              <a:gd name="adj2" fmla="val 151140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56" name="Google Shape;856;p4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name="adj1" fmla="val 5592353"/>
              <a:gd name="adj2" fmla="val 150240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57" name="Google Shape;857;p48"/>
          <p:cNvSpPr txBox="1">
            <a:spLocks noGrp="1"/>
          </p:cNvSpPr>
          <p:nvPr>
            <p:ph type="body" idx="1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858" name="Google Shape;858;p48"/>
          <p:cNvSpPr txBox="1">
            <a:spLocks noGrp="1"/>
          </p:cNvSpPr>
          <p:nvPr>
            <p:ph type="body" idx="8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859" name="Google Shape;859;p48"/>
          <p:cNvSpPr txBox="1">
            <a:spLocks noGrp="1"/>
          </p:cNvSpPr>
          <p:nvPr>
            <p:ph type="body" idx="9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860" name="Google Shape;860;p48"/>
          <p:cNvSpPr txBox="1">
            <a:spLocks noGrp="1"/>
          </p:cNvSpPr>
          <p:nvPr>
            <p:ph type="body" idx="13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861" name="Google Shape;861;p48"/>
          <p:cNvSpPr txBox="1">
            <a:spLocks noGrp="1"/>
          </p:cNvSpPr>
          <p:nvPr>
            <p:ph type="body" idx="14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862" name="Google Shape;862;p48"/>
          <p:cNvSpPr txBox="1">
            <a:spLocks noGrp="1"/>
          </p:cNvSpPr>
          <p:nvPr>
            <p:ph type="body" idx="15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>
            <a:endParaRPr/>
          </a:p>
        </p:txBody>
      </p:sp>
      <p:sp>
        <p:nvSpPr>
          <p:cNvPr id="863" name="Google Shape;863;p48"/>
          <p:cNvSpPr txBox="1">
            <a:spLocks noGrp="1"/>
          </p:cNvSpPr>
          <p:nvPr>
            <p:ph type="body" idx="16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864" name="Google Shape;864;p48"/>
          <p:cNvSpPr txBox="1">
            <a:spLocks noGrp="1"/>
          </p:cNvSpPr>
          <p:nvPr>
            <p:ph type="body" idx="17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865" name="Google Shape;865;p48"/>
          <p:cNvSpPr txBox="1">
            <a:spLocks noGrp="1"/>
          </p:cNvSpPr>
          <p:nvPr>
            <p:ph type="body" idx="18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>
            <a:endParaRPr/>
          </a:p>
        </p:txBody>
      </p:sp>
      <p:sp>
        <p:nvSpPr>
          <p:cNvPr id="866" name="Google Shape;866;p48"/>
          <p:cNvSpPr txBox="1">
            <a:spLocks noGrp="1"/>
          </p:cNvSpPr>
          <p:nvPr>
            <p:ph type="title" idx="19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867" name="Google Shape;867;p48"/>
          <p:cNvSpPr txBox="1">
            <a:spLocks noGrp="1"/>
          </p:cNvSpPr>
          <p:nvPr>
            <p:ph type="title" idx="20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Dark">
  <p:cSld name="BLANK_1_1_1_1_1_1_1_1_1_1_4_1">
    <p:bg>
      <p:bgPr>
        <a:solidFill>
          <a:schemeClr val="lt1"/>
        </a:solid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name="adj1" fmla="val 21353619"/>
              <a:gd name="adj2" fmla="val 1421063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70" name="Google Shape;870;p49"/>
          <p:cNvSpPr txBox="1">
            <a:spLocks noGrp="1"/>
          </p:cNvSpPr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71" name="Google Shape;871;p49"/>
          <p:cNvSpPr txBox="1">
            <a:spLocks noGrp="1"/>
          </p:cNvSpPr>
          <p:nvPr>
            <p:ph type="title" idx="2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72" name="Google Shape;872;p49"/>
          <p:cNvSpPr txBox="1">
            <a:spLocks noGrp="1"/>
          </p:cNvSpPr>
          <p:nvPr>
            <p:ph type="title" idx="3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73" name="Google Shape;873;p49"/>
          <p:cNvSpPr txBox="1">
            <a:spLocks noGrp="1"/>
          </p:cNvSpPr>
          <p:nvPr>
            <p:ph type="title" idx="4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74" name="Google Shape;874;p49"/>
          <p:cNvSpPr txBox="1">
            <a:spLocks noGrp="1"/>
          </p:cNvSpPr>
          <p:nvPr>
            <p:ph type="title" idx="5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75" name="Google Shape;875;p49"/>
          <p:cNvSpPr txBox="1">
            <a:spLocks noGrp="1"/>
          </p:cNvSpPr>
          <p:nvPr>
            <p:ph type="title" idx="6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76" name="Google Shape;876;p49"/>
          <p:cNvSpPr txBox="1">
            <a:spLocks noGrp="1"/>
          </p:cNvSpPr>
          <p:nvPr>
            <p:ph type="title" idx="7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877" name="Google Shape;877;p49"/>
          <p:cNvSpPr/>
          <p:nvPr/>
        </p:nvSpPr>
        <p:spPr>
          <a:xfrm rot="-6104187" flipH="1">
            <a:off x="4324040" y="2970795"/>
            <a:ext cx="1541221" cy="4732320"/>
          </a:xfrm>
          <a:prstGeom prst="chord">
            <a:avLst>
              <a:gd name="adj1" fmla="val 4994308"/>
              <a:gd name="adj2" fmla="val 15114049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78" name="Google Shape;878;p4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name="adj1" fmla="val 5592353"/>
              <a:gd name="adj2" fmla="val 15024063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79" name="Google Shape;879;p49"/>
          <p:cNvSpPr txBox="1">
            <a:spLocks noGrp="1"/>
          </p:cNvSpPr>
          <p:nvPr>
            <p:ph type="title" idx="8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80" name="Google Shape;880;p49"/>
          <p:cNvSpPr txBox="1">
            <a:spLocks noGrp="1"/>
          </p:cNvSpPr>
          <p:nvPr>
            <p:ph type="body" idx="1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o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‒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o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•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1" name="Google Shape;881;p49"/>
          <p:cNvSpPr txBox="1">
            <a:spLocks noGrp="1"/>
          </p:cNvSpPr>
          <p:nvPr>
            <p:ph type="body" idx="9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2" name="Google Shape;882;p49"/>
          <p:cNvSpPr txBox="1">
            <a:spLocks noGrp="1"/>
          </p:cNvSpPr>
          <p:nvPr>
            <p:ph type="body" idx="13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3" name="Google Shape;883;p49"/>
          <p:cNvSpPr txBox="1">
            <a:spLocks noGrp="1"/>
          </p:cNvSpPr>
          <p:nvPr>
            <p:ph type="body" idx="14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4" name="Google Shape;884;p49"/>
          <p:cNvSpPr txBox="1">
            <a:spLocks noGrp="1"/>
          </p:cNvSpPr>
          <p:nvPr>
            <p:ph type="body" idx="15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5" name="Google Shape;885;p49"/>
          <p:cNvSpPr txBox="1">
            <a:spLocks noGrp="1"/>
          </p:cNvSpPr>
          <p:nvPr>
            <p:ph type="body" idx="16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6" name="Google Shape;886;p49"/>
          <p:cNvSpPr txBox="1">
            <a:spLocks noGrp="1"/>
          </p:cNvSpPr>
          <p:nvPr>
            <p:ph type="body" idx="17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7" name="Google Shape;887;p49"/>
          <p:cNvSpPr txBox="1">
            <a:spLocks noGrp="1"/>
          </p:cNvSpPr>
          <p:nvPr>
            <p:ph type="body" idx="18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8" name="Google Shape;888;p49"/>
          <p:cNvSpPr txBox="1">
            <a:spLocks noGrp="1"/>
          </p:cNvSpPr>
          <p:nvPr>
            <p:ph type="body" idx="19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9" name="Google Shape;889;p49"/>
          <p:cNvSpPr txBox="1">
            <a:spLocks noGrp="1"/>
          </p:cNvSpPr>
          <p:nvPr>
            <p:ph type="title" idx="20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two bodies">
  <p:cSld name="BLANK_1_1_1_1_1_1_1_1_1_1_3_2">
    <p:bg>
      <p:bgPr>
        <a:solidFill>
          <a:schemeClr val="lt1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0"/>
          <p:cNvSpPr/>
          <p:nvPr/>
        </p:nvSpPr>
        <p:spPr>
          <a:xfrm rot="-5400000" flipH="1">
            <a:off x="1263236" y="2706539"/>
            <a:ext cx="1173845" cy="3700317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2" name="Google Shape;892;p50"/>
          <p:cNvSpPr/>
          <p:nvPr/>
        </p:nvSpPr>
        <p:spPr>
          <a:xfrm flipH="1">
            <a:off x="228605" y="3621311"/>
            <a:ext cx="3534079" cy="1522191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93" name="Google Shape;893;p5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894" name="Google Shape;894;p5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895" name="Google Shape;895;p5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896" name="Google Shape;896;p5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97" name="Google Shape;897;p5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98" name="Google Shape;898;p5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99" name="Google Shape;899;p5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0" name="Google Shape;900;p5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01" name="Google Shape;901;p5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902" name="Google Shape;902;p5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3" name="Google Shape;903;p5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4" name="Google Shape;904;p5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5" name="Google Shape;905;p5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06" name="Google Shape;906;p5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907" name="Google Shape;907;p5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8" name="Google Shape;908;p5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9" name="Google Shape;909;p5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10" name="Google Shape;910;p5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911" name="Google Shape;911;p50"/>
          <p:cNvSpPr txBox="1">
            <a:spLocks noGrp="1"/>
          </p:cNvSpPr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12" name="Google Shape;912;p50"/>
          <p:cNvSpPr txBox="1">
            <a:spLocks noGrp="1"/>
          </p:cNvSpPr>
          <p:nvPr>
            <p:ph type="title" idx="2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13" name="Google Shape;913;p50"/>
          <p:cNvSpPr>
            <a:spLocks noGrp="1"/>
          </p:cNvSpPr>
          <p:nvPr>
            <p:ph type="pic" idx="3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4" name="Google Shape;914;p50"/>
          <p:cNvSpPr>
            <a:spLocks noGrp="1"/>
          </p:cNvSpPr>
          <p:nvPr>
            <p:ph type="pic" idx="4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5" name="Google Shape;915;p50"/>
          <p:cNvSpPr>
            <a:spLocks noGrp="1"/>
          </p:cNvSpPr>
          <p:nvPr>
            <p:ph type="pic" idx="5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6" name="Google Shape;916;p50"/>
          <p:cNvSpPr txBox="1">
            <a:spLocks noGrp="1"/>
          </p:cNvSpPr>
          <p:nvPr>
            <p:ph type="title" idx="6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17" name="Google Shape;917;p50"/>
          <p:cNvSpPr txBox="1">
            <a:spLocks noGrp="1"/>
          </p:cNvSpPr>
          <p:nvPr>
            <p:ph type="title" idx="7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18" name="Google Shape;918;p50"/>
          <p:cNvSpPr txBox="1">
            <a:spLocks noGrp="1"/>
          </p:cNvSpPr>
          <p:nvPr>
            <p:ph type="title" idx="8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19" name="Google Shape;919;p50"/>
          <p:cNvSpPr txBox="1">
            <a:spLocks noGrp="1"/>
          </p:cNvSpPr>
          <p:nvPr>
            <p:ph type="title" idx="9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920" name="Google Shape;920;p50"/>
          <p:cNvSpPr txBox="1">
            <a:spLocks noGrp="1"/>
          </p:cNvSpPr>
          <p:nvPr>
            <p:ph type="title" idx="13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21" name="Google Shape;921;p50"/>
          <p:cNvSpPr txBox="1">
            <a:spLocks noGrp="1"/>
          </p:cNvSpPr>
          <p:nvPr>
            <p:ph type="title" idx="14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22" name="Google Shape;922;p50"/>
          <p:cNvSpPr txBox="1">
            <a:spLocks noGrp="1"/>
          </p:cNvSpPr>
          <p:nvPr>
            <p:ph type="title" idx="15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3" name="Google Shape;923;p50"/>
          <p:cNvSpPr txBox="1">
            <a:spLocks noGrp="1"/>
          </p:cNvSpPr>
          <p:nvPr>
            <p:ph type="title" idx="16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4" name="Google Shape;924;p50"/>
          <p:cNvSpPr txBox="1">
            <a:spLocks noGrp="1"/>
          </p:cNvSpPr>
          <p:nvPr>
            <p:ph type="title" idx="17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H01">
  <p:cSld name="BLANK_1_1_1_1_1_1_1_1_1_1_1_4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ubTitle" idx="1"/>
          </p:nvPr>
        </p:nvSpPr>
        <p:spPr>
          <a:xfrm>
            <a:off x="146400" y="1051075"/>
            <a:ext cx="5649600" cy="21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9pPr>
          </a:lstStyle>
          <a:p>
            <a:endParaRPr/>
          </a:p>
        </p:txBody>
      </p:sp>
      <p:cxnSp>
        <p:nvCxnSpPr>
          <p:cNvPr id="87" name="Google Shape;87;p6"/>
          <p:cNvCxnSpPr/>
          <p:nvPr/>
        </p:nvCxnSpPr>
        <p:spPr>
          <a:xfrm rot="10800000" flipH="1">
            <a:off x="131694" y="793491"/>
            <a:ext cx="8803500" cy="4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3">
  <p:cSld name="BLANK_1_1_1_1_1_1_1_1_1_1_5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1"/>
          <p:cNvSpPr/>
          <p:nvPr/>
        </p:nvSpPr>
        <p:spPr>
          <a:xfrm>
            <a:off x="1347300" y="4352975"/>
            <a:ext cx="6752827" cy="790544"/>
          </a:xfrm>
          <a:custGeom>
            <a:avLst/>
            <a:gdLst/>
            <a:ahLst/>
            <a:cxnLst/>
            <a:rect l="l" t="t" r="r" b="b"/>
            <a:pathLst>
              <a:path w="86243" h="14771" extrusionOk="0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27" name="Google Shape;927;p51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8" name="Google Shape;928;p51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929" name="Google Shape;929;p51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2">
  <p:cSld name="BLANK_1_1_1_1_1_1_1_1_1_1_9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5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932" name="Google Shape;932;p5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933" name="Google Shape;933;p5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34" name="Google Shape;934;p5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35" name="Google Shape;935;p5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36" name="Google Shape;936;p5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37" name="Google Shape;937;p5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38" name="Google Shape;938;p5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939" name="Google Shape;939;p5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0" name="Google Shape;940;p5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1" name="Google Shape;941;p5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2" name="Google Shape;942;p5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43" name="Google Shape;943;p5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944" name="Google Shape;944;p5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5" name="Google Shape;945;p5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6" name="Google Shape;946;p5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47" name="Google Shape;947;p5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948" name="Google Shape;948;p52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9" name="Google Shape;949;p52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950" name="Google Shape;950;p52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4">
  <p:cSld name="BLANK_1_1_1_1_1_1_1_1_1_1_2_1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5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953" name="Google Shape;953;p5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954" name="Google Shape;954;p5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55" name="Google Shape;955;p5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59" name="Google Shape;959;p5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960" name="Google Shape;960;p5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64" name="Google Shape;964;p5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965" name="Google Shape;965;p5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969" name="Google Shape;969;p53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70" name="Google Shape;970;p53"/>
          <p:cNvSpPr/>
          <p:nvPr/>
        </p:nvSpPr>
        <p:spPr>
          <a:xfrm>
            <a:off x="5023375" y="3994875"/>
            <a:ext cx="3941541" cy="1148616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1" name="Google Shape;971;p53"/>
          <p:cNvSpPr/>
          <p:nvPr/>
        </p:nvSpPr>
        <p:spPr>
          <a:xfrm rot="5400000">
            <a:off x="6364434" y="2363929"/>
            <a:ext cx="912991" cy="4646142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2" name="Google Shape;972;p53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973" name="Google Shape;973;p53"/>
          <p:cNvSpPr/>
          <p:nvPr/>
        </p:nvSpPr>
        <p:spPr>
          <a:xfrm>
            <a:off x="1643225" y="-725"/>
            <a:ext cx="5761425" cy="711800"/>
          </a:xfrm>
          <a:custGeom>
            <a:avLst/>
            <a:gdLst/>
            <a:ahLst/>
            <a:cxnLst/>
            <a:rect l="l" t="t" r="r" b="b"/>
            <a:pathLst>
              <a:path w="230457" h="28472" extrusionOk="0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74" name="Google Shape;974;p53"/>
          <p:cNvSpPr/>
          <p:nvPr/>
        </p:nvSpPr>
        <p:spPr>
          <a:xfrm>
            <a:off x="7140700" y="-1350"/>
            <a:ext cx="2003375" cy="714225"/>
          </a:xfrm>
          <a:custGeom>
            <a:avLst/>
            <a:gdLst/>
            <a:ahLst/>
            <a:cxnLst/>
            <a:rect l="l" t="t" r="r" b="b"/>
            <a:pathLst>
              <a:path w="80135" h="28569" extrusionOk="0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dist="28575" dir="5400000" algn="bl" rotWithShape="0">
              <a:schemeClr val="accent4">
                <a:alpha val="24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75" name="Google Shape;975;p53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ps">
  <p:cSld name="BLANK_1_1_1_1_1_1_1_1_1_1_2_1_1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oogle Shape;977;p5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978" name="Google Shape;978;p5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979" name="Google Shape;979;p5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80" name="Google Shape;980;p5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81" name="Google Shape;981;p5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82" name="Google Shape;982;p5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83" name="Google Shape;983;p5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84" name="Google Shape;984;p5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985" name="Google Shape;985;p5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86" name="Google Shape;986;p5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87" name="Google Shape;987;p5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88" name="Google Shape;988;p5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89" name="Google Shape;989;p5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990" name="Google Shape;990;p5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91" name="Google Shape;991;p5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92" name="Google Shape;992;p5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93" name="Google Shape;993;p5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994" name="Google Shape;994;p54"/>
          <p:cNvSpPr/>
          <p:nvPr/>
        </p:nvSpPr>
        <p:spPr>
          <a:xfrm>
            <a:off x="5023375" y="3994875"/>
            <a:ext cx="3941541" cy="1148616"/>
          </a:xfrm>
          <a:custGeom>
            <a:avLst/>
            <a:gdLst/>
            <a:ahLst/>
            <a:cxnLst/>
            <a:rect l="l" t="t" r="r" b="b"/>
            <a:pathLst>
              <a:path w="109754" h="47273" extrusionOk="0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5" name="Google Shape;995;p54"/>
          <p:cNvSpPr/>
          <p:nvPr/>
        </p:nvSpPr>
        <p:spPr>
          <a:xfrm rot="5400000">
            <a:off x="6364434" y="2363929"/>
            <a:ext cx="912991" cy="4646142"/>
          </a:xfrm>
          <a:custGeom>
            <a:avLst/>
            <a:gdLst/>
            <a:ahLst/>
            <a:cxnLst/>
            <a:rect l="l" t="t" r="r" b="b"/>
            <a:pathLst>
              <a:path w="39886" h="93762" fill="none" extrusionOk="0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96" name="Google Shape;996;p54"/>
          <p:cNvSpPr/>
          <p:nvPr/>
        </p:nvSpPr>
        <p:spPr>
          <a:xfrm>
            <a:off x="1643225" y="-725"/>
            <a:ext cx="5761425" cy="711800"/>
          </a:xfrm>
          <a:custGeom>
            <a:avLst/>
            <a:gdLst/>
            <a:ahLst/>
            <a:cxnLst/>
            <a:rect l="l" t="t" r="r" b="b"/>
            <a:pathLst>
              <a:path w="230457" h="28472" extrusionOk="0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97" name="Google Shape;997;p54"/>
          <p:cNvSpPr/>
          <p:nvPr/>
        </p:nvSpPr>
        <p:spPr>
          <a:xfrm>
            <a:off x="7140700" y="-1350"/>
            <a:ext cx="2003375" cy="714225"/>
          </a:xfrm>
          <a:custGeom>
            <a:avLst/>
            <a:gdLst/>
            <a:ahLst/>
            <a:cxnLst/>
            <a:rect l="l" t="t" r="r" b="b"/>
            <a:pathLst>
              <a:path w="80135" h="28569" extrusionOk="0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dist="28575" dir="5400000" algn="bl" rotWithShape="0">
              <a:schemeClr val="accent4">
                <a:alpha val="24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cxnSp>
        <p:nvCxnSpPr>
          <p:cNvPr id="998" name="Google Shape;998;p5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5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0" name="Google Shape;1000;p5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1" name="Google Shape;1001;p54"/>
          <p:cNvSpPr txBox="1">
            <a:spLocks noGrp="1"/>
          </p:cNvSpPr>
          <p:nvPr>
            <p:ph type="body" idx="1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002" name="Google Shape;1002;p54"/>
          <p:cNvSpPr txBox="1">
            <a:spLocks noGrp="1"/>
          </p:cNvSpPr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1003" name="Google Shape;1003;p54"/>
          <p:cNvSpPr txBox="1">
            <a:spLocks noGrp="1"/>
          </p:cNvSpPr>
          <p:nvPr>
            <p:ph type="body" idx="2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004" name="Google Shape;1004;p54"/>
          <p:cNvSpPr txBox="1">
            <a:spLocks noGrp="1"/>
          </p:cNvSpPr>
          <p:nvPr>
            <p:ph type="title" idx="3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1005" name="Google Shape;1005;p54"/>
          <p:cNvSpPr txBox="1">
            <a:spLocks noGrp="1"/>
          </p:cNvSpPr>
          <p:nvPr>
            <p:ph type="title" idx="4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1006" name="Google Shape;1006;p54"/>
          <p:cNvSpPr txBox="1">
            <a:spLocks noGrp="1"/>
          </p:cNvSpPr>
          <p:nvPr>
            <p:ph type="body" idx="5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007" name="Google Shape;1007;p54"/>
          <p:cNvSpPr txBox="1">
            <a:spLocks noGrp="1"/>
          </p:cNvSpPr>
          <p:nvPr>
            <p:ph type="title" idx="6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1008" name="Google Shape;1008;p54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09" name="Google Shape;1009;p54"/>
          <p:cNvSpPr txBox="1">
            <a:spLocks noGrp="1"/>
          </p:cNvSpPr>
          <p:nvPr>
            <p:ph type="title" idx="8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1010" name="Google Shape;1010;p54"/>
          <p:cNvSpPr txBox="1">
            <a:spLocks noGrp="1"/>
          </p:cNvSpPr>
          <p:nvPr>
            <p:ph type="title" idx="9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1011" name="Google Shape;1011;p54"/>
          <p:cNvSpPr txBox="1">
            <a:spLocks noGrp="1"/>
          </p:cNvSpPr>
          <p:nvPr>
            <p:ph type="title" idx="13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012" name="Google Shape;1012;p54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LANK_1_1_1_1_1_1_1_1_1_1_10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5"/>
          <p:cNvSpPr/>
          <p:nvPr/>
        </p:nvSpPr>
        <p:spPr>
          <a:xfrm rot="-900031" flipH="1">
            <a:off x="1792020" y="1182391"/>
            <a:ext cx="5560068" cy="196350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5" name="Google Shape;1015;p55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16" name="Google Shape;1016;p55"/>
          <p:cNvSpPr txBox="1">
            <a:spLocks noGrp="1"/>
          </p:cNvSpPr>
          <p:nvPr>
            <p:ph type="body" idx="1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•"/>
              <a:defRPr/>
            </a:lvl1pPr>
            <a:lvl2pPr marL="914400" lvl="1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o"/>
              <a:defRPr/>
            </a:lvl2pPr>
            <a:lvl3pPr marL="1371600" lvl="2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‒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•"/>
              <a:defRPr/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o"/>
              <a:defRPr/>
            </a:lvl5pPr>
            <a:lvl6pPr marL="2743200" lvl="5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6pPr>
            <a:lvl7pPr marL="3200400" lvl="6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7pPr>
            <a:lvl8pPr marL="3657600" lvl="7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8pPr>
            <a:lvl9pPr marL="4114800" lvl="8" indent="-3175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"/>
              <a:buChar char="•"/>
              <a:defRPr/>
            </a:lvl9pPr>
          </a:lstStyle>
          <a:p>
            <a:endParaRPr/>
          </a:p>
        </p:txBody>
      </p:sp>
      <p:sp>
        <p:nvSpPr>
          <p:cNvPr id="1017" name="Google Shape;1017;p55"/>
          <p:cNvSpPr txBox="1">
            <a:spLocks noGrp="1"/>
          </p:cNvSpPr>
          <p:nvPr>
            <p:ph type="title" hasCustomPrompt="1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8" name="Google Shape;1018;p55"/>
          <p:cNvSpPr/>
          <p:nvPr/>
        </p:nvSpPr>
        <p:spPr>
          <a:xfrm rot="900031" flipH="1">
            <a:off x="1791931" y="1182353"/>
            <a:ext cx="5560068" cy="196350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4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7"/>
          <p:cNvSpPr txBox="1"/>
          <p:nvPr/>
        </p:nvSpPr>
        <p:spPr>
          <a:xfrm>
            <a:off x="381300" y="420125"/>
            <a:ext cx="4395600" cy="40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Rules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Must be San Serif (no text icicles)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Arial, Calibri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Minimum Text Size - 12 size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3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9" descr="A city skyline with boats in the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7233" b="11758"/>
          <a:stretch/>
        </p:blipFill>
        <p:spPr>
          <a:xfrm>
            <a:off x="0" y="-287725"/>
            <a:ext cx="9144000" cy="3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9"/>
          <p:cNvSpPr/>
          <p:nvPr/>
        </p:nvSpPr>
        <p:spPr>
          <a:xfrm>
            <a:off x="0" y="-556054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300560" h="6858000" extrusionOk="0">
                <a:moveTo>
                  <a:pt x="626324" y="0"/>
                </a:moveTo>
                <a:lnTo>
                  <a:pt x="823371" y="0"/>
                </a:lnTo>
                <a:lnTo>
                  <a:pt x="823371" y="2640494"/>
                </a:lnTo>
                <a:cubicBezTo>
                  <a:pt x="1105141" y="2564834"/>
                  <a:pt x="1392993" y="2511076"/>
                  <a:pt x="1682740" y="2477920"/>
                </a:cubicBezTo>
                <a:lnTo>
                  <a:pt x="1682740" y="0"/>
                </a:lnTo>
                <a:lnTo>
                  <a:pt x="1886947" y="0"/>
                </a:lnTo>
                <a:lnTo>
                  <a:pt x="1886947" y="2457902"/>
                </a:lnTo>
                <a:cubicBezTo>
                  <a:pt x="2177647" y="2434100"/>
                  <a:pt x="2470083" y="2430007"/>
                  <a:pt x="2761555" y="2441655"/>
                </a:cubicBezTo>
                <a:lnTo>
                  <a:pt x="2761555" y="0"/>
                </a:lnTo>
                <a:lnTo>
                  <a:pt x="2966506" y="0"/>
                </a:lnTo>
                <a:lnTo>
                  <a:pt x="2966506" y="2452376"/>
                </a:lnTo>
                <a:cubicBezTo>
                  <a:pt x="3257635" y="2471120"/>
                  <a:pt x="3547874" y="2504478"/>
                  <a:pt x="3836408" y="2547929"/>
                </a:cubicBezTo>
                <a:lnTo>
                  <a:pt x="3836408" y="0"/>
                </a:lnTo>
                <a:lnTo>
                  <a:pt x="4039091" y="0"/>
                </a:lnTo>
                <a:lnTo>
                  <a:pt x="4039091" y="2580102"/>
                </a:lnTo>
                <a:cubicBezTo>
                  <a:pt x="4326915" y="2628059"/>
                  <a:pt x="4613229" y="2685096"/>
                  <a:pt x="4898375" y="2747127"/>
                </a:cubicBezTo>
                <a:lnTo>
                  <a:pt x="4898375" y="0"/>
                </a:lnTo>
                <a:lnTo>
                  <a:pt x="5098728" y="0"/>
                </a:lnTo>
                <a:lnTo>
                  <a:pt x="5098728" y="2791530"/>
                </a:lnTo>
                <a:cubicBezTo>
                  <a:pt x="5383389" y="2855708"/>
                  <a:pt x="5667107" y="2924003"/>
                  <a:pt x="5950681" y="2992730"/>
                </a:cubicBezTo>
                <a:lnTo>
                  <a:pt x="5950681" y="0"/>
                </a:lnTo>
                <a:lnTo>
                  <a:pt x="6150153" y="0"/>
                </a:lnTo>
                <a:lnTo>
                  <a:pt x="6150153" y="3041103"/>
                </a:lnTo>
                <a:cubicBezTo>
                  <a:pt x="6433726" y="3109842"/>
                  <a:pt x="6717429" y="3178200"/>
                  <a:pt x="7002068" y="3242492"/>
                </a:cubicBezTo>
                <a:lnTo>
                  <a:pt x="7002068" y="0"/>
                </a:lnTo>
                <a:lnTo>
                  <a:pt x="7202403" y="0"/>
                </a:lnTo>
                <a:lnTo>
                  <a:pt x="7202403" y="3286984"/>
                </a:lnTo>
                <a:cubicBezTo>
                  <a:pt x="7487518" y="3349155"/>
                  <a:pt x="7773788" y="3406384"/>
                  <a:pt x="8061564" y="3454593"/>
                </a:cubicBezTo>
                <a:lnTo>
                  <a:pt x="8061564" y="0"/>
                </a:lnTo>
                <a:lnTo>
                  <a:pt x="8264213" y="0"/>
                </a:lnTo>
                <a:lnTo>
                  <a:pt x="8264213" y="3486953"/>
                </a:lnTo>
                <a:cubicBezTo>
                  <a:pt x="8552695" y="3530683"/>
                  <a:pt x="8842881" y="3564382"/>
                  <a:pt x="9133978" y="3583534"/>
                </a:cubicBezTo>
                <a:lnTo>
                  <a:pt x="9133978" y="0"/>
                </a:lnTo>
                <a:lnTo>
                  <a:pt x="9338909" y="0"/>
                </a:lnTo>
                <a:lnTo>
                  <a:pt x="9338909" y="3594550"/>
                </a:lnTo>
                <a:cubicBezTo>
                  <a:pt x="9630362" y="3606635"/>
                  <a:pt x="9922802" y="3603041"/>
                  <a:pt x="10213554" y="3579786"/>
                </a:cubicBezTo>
                <a:lnTo>
                  <a:pt x="10213554" y="0"/>
                </a:lnTo>
                <a:lnTo>
                  <a:pt x="10417810" y="0"/>
                </a:lnTo>
                <a:lnTo>
                  <a:pt x="10417810" y="3560158"/>
                </a:lnTo>
                <a:cubicBezTo>
                  <a:pt x="10707641" y="3527564"/>
                  <a:pt x="10995612" y="3474407"/>
                  <a:pt x="11277522" y="3399357"/>
                </a:cubicBezTo>
                <a:lnTo>
                  <a:pt x="11277522" y="0"/>
                </a:lnTo>
                <a:lnTo>
                  <a:pt x="11474666" y="0"/>
                </a:lnTo>
                <a:lnTo>
                  <a:pt x="11474666" y="3343039"/>
                </a:lnTo>
                <a:cubicBezTo>
                  <a:pt x="11753636" y="3257850"/>
                  <a:pt x="12026328" y="3150682"/>
                  <a:pt x="12289188" y="3023854"/>
                </a:cubicBezTo>
                <a:lnTo>
                  <a:pt x="12289188" y="0"/>
                </a:lnTo>
                <a:lnTo>
                  <a:pt x="12300560" y="0"/>
                </a:lnTo>
                <a:lnTo>
                  <a:pt x="12300560" y="6858000"/>
                </a:lnTo>
                <a:lnTo>
                  <a:pt x="0" y="6858000"/>
                </a:lnTo>
                <a:lnTo>
                  <a:pt x="0" y="2931534"/>
                </a:lnTo>
                <a:lnTo>
                  <a:pt x="10976" y="2926463"/>
                </a:lnTo>
                <a:cubicBezTo>
                  <a:pt x="211569" y="2838337"/>
                  <a:pt x="417182" y="2761604"/>
                  <a:pt x="626324" y="26972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8" name="Google Shape;1028;p59" descr="A circular logo with blue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501" y="1661414"/>
            <a:ext cx="1056742" cy="10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9"/>
          <p:cNvSpPr txBox="1"/>
          <p:nvPr/>
        </p:nvSpPr>
        <p:spPr>
          <a:xfrm>
            <a:off x="311708" y="20863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F4979"/>
              </a:solidFill>
            </a:endParaRPr>
          </a:p>
        </p:txBody>
      </p:sp>
      <p:sp>
        <p:nvSpPr>
          <p:cNvPr id="1030" name="Google Shape;1030;p59"/>
          <p:cNvSpPr txBox="1"/>
          <p:nvPr/>
        </p:nvSpPr>
        <p:spPr>
          <a:xfrm>
            <a:off x="6979500" y="4663721"/>
            <a:ext cx="216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50" i="1" dirty="0" err="1">
                <a:latin typeface="Sora"/>
                <a:ea typeface="Sora"/>
                <a:cs typeface="Sora"/>
                <a:sym typeface="Sora"/>
              </a:rPr>
              <a:t>MoMo</a:t>
            </a:r>
            <a:r>
              <a:rPr lang="en" sz="950" i="1" dirty="0">
                <a:latin typeface="Sora"/>
                <a:ea typeface="Sora"/>
                <a:cs typeface="Sora"/>
                <a:sym typeface="Sora"/>
              </a:rPr>
              <a:t> Conference 2025</a:t>
            </a:r>
            <a:endParaRPr sz="950" i="1" dirty="0">
              <a:latin typeface="Sora"/>
              <a:ea typeface="Sora"/>
              <a:cs typeface="Sora"/>
              <a:sym typeface="Sora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950" i="1" dirty="0">
                <a:latin typeface="Sora"/>
                <a:ea typeface="Sora"/>
                <a:cs typeface="Sora"/>
                <a:sym typeface="Sora"/>
              </a:rPr>
              <a:t>Monday, September 15, 2025</a:t>
            </a:r>
            <a:endParaRPr sz="950" i="1" dirty="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31" name="Google Shape;1031;p59"/>
          <p:cNvSpPr txBox="1">
            <a:spLocks noGrp="1"/>
          </p:cNvSpPr>
          <p:nvPr>
            <p:ph type="title"/>
          </p:nvPr>
        </p:nvSpPr>
        <p:spPr>
          <a:xfrm>
            <a:off x="404700" y="3379425"/>
            <a:ext cx="7397400" cy="614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  <a:defRPr sz="4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2" name="Google Shape;1032;p59"/>
          <p:cNvSpPr txBox="1">
            <a:spLocks noGrp="1"/>
          </p:cNvSpPr>
          <p:nvPr>
            <p:ph type="subTitle" idx="1"/>
          </p:nvPr>
        </p:nvSpPr>
        <p:spPr>
          <a:xfrm>
            <a:off x="404700" y="4070400"/>
            <a:ext cx="7746300" cy="57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Calibri"/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 1">
  <p:cSld name="BLANK_1_1_1_1_1_1_1_1_1_1_1_4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60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1035" name="Google Shape;1035;p60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1036" name="Google Shape;1036;p60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1037" name="Google Shape;1037;p60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60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60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60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p60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2" name="Google Shape;1042;p6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43" name="Google Shape;1043;p6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6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6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6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6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8" name="Google Shape;1048;p60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1049" name="Google Shape;1049;p60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6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p6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p6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p6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54" name="Google Shape;1054;p60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5" name="Google Shape;1055;p6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p6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p6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p6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FFF3E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59" name="Google Shape;1059;p60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w="9525" cap="flat" cmpd="sng">
              <a:solidFill>
                <a:srgbClr val="FFF3E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60"/>
          <p:cNvGrpSpPr/>
          <p:nvPr/>
        </p:nvGrpSpPr>
        <p:grpSpPr>
          <a:xfrm rot="5400000" flipH="1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1061" name="Google Shape;1061;p60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062" name="Google Shape;1062;p6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63" name="Google Shape;1063;p6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p6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p6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p6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p6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68" name="Google Shape;1068;p6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69" name="Google Shape;1069;p6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6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p6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6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74" name="Google Shape;1074;p60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75" name="Google Shape;1075;p6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p6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p6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p6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p6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80" name="Google Shape;1080;p60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81" name="Google Shape;1081;p6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p6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p6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6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86" name="Google Shape;1086;p6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60"/>
          <p:cNvSpPr/>
          <p:nvPr/>
        </p:nvSpPr>
        <p:spPr>
          <a:xfrm flipH="1">
            <a:off x="5623300" y="3523075"/>
            <a:ext cx="3633600" cy="16338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88" name="Google Shape;1088;p60"/>
          <p:cNvSpPr/>
          <p:nvPr/>
        </p:nvSpPr>
        <p:spPr>
          <a:xfrm>
            <a:off x="6255775" y="3958175"/>
            <a:ext cx="2888225" cy="1185360"/>
          </a:xfrm>
          <a:custGeom>
            <a:avLst/>
            <a:gdLst/>
            <a:ahLst/>
            <a:cxnLst/>
            <a:rect l="l" t="t" r="r" b="b"/>
            <a:pathLst>
              <a:path w="115529" h="54770" extrusionOk="0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60"/>
          <p:cNvSpPr/>
          <p:nvPr/>
        </p:nvSpPr>
        <p:spPr>
          <a:xfrm rot="5400000">
            <a:off x="6256650" y="3702930"/>
            <a:ext cx="1392300" cy="3359400"/>
          </a:xfrm>
          <a:prstGeom prst="chord">
            <a:avLst>
              <a:gd name="adj1" fmla="val 5820070"/>
              <a:gd name="adj2" fmla="val 1578453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60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1" name="Google Shape;1091;p60"/>
          <p:cNvSpPr txBox="1">
            <a:spLocks noGrp="1"/>
          </p:cNvSpPr>
          <p:nvPr>
            <p:ph type="subTitle" idx="1"/>
          </p:nvPr>
        </p:nvSpPr>
        <p:spPr>
          <a:xfrm>
            <a:off x="298800" y="1370112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92" name="Google Shape;1092;p60"/>
          <p:cNvSpPr txBox="1">
            <a:spLocks noGrp="1"/>
          </p:cNvSpPr>
          <p:nvPr>
            <p:ph type="subTitle" idx="2"/>
          </p:nvPr>
        </p:nvSpPr>
        <p:spPr>
          <a:xfrm>
            <a:off x="298800" y="1863987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93" name="Google Shape;1093;p60"/>
          <p:cNvSpPr txBox="1">
            <a:spLocks noGrp="1"/>
          </p:cNvSpPr>
          <p:nvPr>
            <p:ph type="subTitle" idx="3"/>
          </p:nvPr>
        </p:nvSpPr>
        <p:spPr>
          <a:xfrm>
            <a:off x="298800" y="2357862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94" name="Google Shape;1094;p60"/>
          <p:cNvSpPr txBox="1">
            <a:spLocks noGrp="1"/>
          </p:cNvSpPr>
          <p:nvPr>
            <p:ph type="subTitle" idx="4"/>
          </p:nvPr>
        </p:nvSpPr>
        <p:spPr>
          <a:xfrm>
            <a:off x="298800" y="2851737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95" name="Google Shape;1095;p60"/>
          <p:cNvSpPr txBox="1">
            <a:spLocks noGrp="1"/>
          </p:cNvSpPr>
          <p:nvPr>
            <p:ph type="subTitle" idx="5"/>
          </p:nvPr>
        </p:nvSpPr>
        <p:spPr>
          <a:xfrm>
            <a:off x="298800" y="3345612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96" name="Google Shape;1096;p60"/>
          <p:cNvSpPr txBox="1">
            <a:spLocks noGrp="1"/>
          </p:cNvSpPr>
          <p:nvPr>
            <p:ph type="subTitle" idx="6"/>
          </p:nvPr>
        </p:nvSpPr>
        <p:spPr>
          <a:xfrm>
            <a:off x="298800" y="3839487"/>
            <a:ext cx="6124200" cy="37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1097" name="Google Shape;1097;p60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H01">
  <p:cSld name="BLANK_1_1_1_1_1_1_1_1_1_1_1_4_1"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1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0" name="Google Shape;1100;p61"/>
          <p:cNvSpPr txBox="1">
            <a:spLocks noGrp="1"/>
          </p:cNvSpPr>
          <p:nvPr>
            <p:ph type="subTitle" idx="1"/>
          </p:nvPr>
        </p:nvSpPr>
        <p:spPr>
          <a:xfrm>
            <a:off x="146400" y="1051075"/>
            <a:ext cx="5649600" cy="211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5pPr>
            <a:lvl6pPr lvl="5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6pPr>
            <a:lvl7pPr lvl="6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7pPr>
            <a:lvl8pPr lvl="7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8pPr>
            <a:lvl9pPr lvl="8">
              <a:spcBef>
                <a:spcPts val="400"/>
              </a:spcBef>
              <a:spcAft>
                <a:spcPts val="0"/>
              </a:spcAft>
              <a:buSzPts val="1100"/>
              <a:buNone/>
              <a:defRPr sz="1500"/>
            </a:lvl9pPr>
          </a:lstStyle>
          <a:p>
            <a:endParaRPr/>
          </a:p>
        </p:txBody>
      </p:sp>
      <p:cxnSp>
        <p:nvCxnSpPr>
          <p:cNvPr id="1101" name="Google Shape;1101;p61"/>
          <p:cNvCxnSpPr/>
          <p:nvPr/>
        </p:nvCxnSpPr>
        <p:spPr>
          <a:xfrm rot="10800000" flipH="1">
            <a:off x="131694" y="793491"/>
            <a:ext cx="8803500" cy="4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 1">
  <p:cSld name="BLANK_1_1_1_1_1_1_1_1_1_1_7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3596400" y="1797310"/>
            <a:ext cx="1755300" cy="193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title" idx="2"/>
          </p:nvPr>
        </p:nvSpPr>
        <p:spPr>
          <a:xfrm>
            <a:off x="7211100" y="1797310"/>
            <a:ext cx="1755300" cy="193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title" idx="3"/>
          </p:nvPr>
        </p:nvSpPr>
        <p:spPr>
          <a:xfrm>
            <a:off x="5403750" y="1797310"/>
            <a:ext cx="1755300" cy="193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title" idx="4"/>
          </p:nvPr>
        </p:nvSpPr>
        <p:spPr>
          <a:xfrm>
            <a:off x="108300" y="1625275"/>
            <a:ext cx="3379800" cy="2275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title" idx="5"/>
          </p:nvPr>
        </p:nvSpPr>
        <p:spPr>
          <a:xfrm>
            <a:off x="3596400" y="1323153"/>
            <a:ext cx="4551300" cy="277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cxnSp>
        <p:nvCxnSpPr>
          <p:cNvPr id="94" name="Google Shape;94;p7"/>
          <p:cNvCxnSpPr/>
          <p:nvPr/>
        </p:nvCxnSpPr>
        <p:spPr>
          <a:xfrm>
            <a:off x="0" y="4847603"/>
            <a:ext cx="4435500" cy="3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" name="Google Shape;95;p7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96" name="Google Shape;96;p7"/>
            <p:cNvSpPr/>
            <p:nvPr/>
          </p:nvSpPr>
          <p:spPr>
            <a:xfrm>
              <a:off x="675320" y="-5692564"/>
              <a:ext cx="1010925" cy="7239975"/>
            </a:xfrm>
            <a:custGeom>
              <a:avLst/>
              <a:gdLst/>
              <a:ahLst/>
              <a:cxnLst/>
              <a:rect l="l" t="t" r="r" b="b"/>
              <a:pathLst>
                <a:path w="40437" h="289599" extrusionOk="0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670045" y="1494661"/>
              <a:ext cx="1026300" cy="2014450"/>
            </a:xfrm>
            <a:custGeom>
              <a:avLst/>
              <a:gdLst/>
              <a:ahLst/>
              <a:cxnLst/>
              <a:rect l="l" t="t" r="r" b="b"/>
              <a:pathLst>
                <a:path w="41052" h="80578" extrusionOk="0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rgbClr val="E1A851"/>
                </a:gs>
                <a:gs pos="37000">
                  <a:srgbClr val="E7E6E6"/>
                </a:gs>
                <a:gs pos="92000">
                  <a:srgbClr val="0F4979"/>
                </a:gs>
                <a:gs pos="100000">
                  <a:srgbClr val="0F4979"/>
                </a:gs>
              </a:gsLst>
              <a:lin ang="1350003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title" idx="6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9" name="Google Shape;99;p7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 1">
  <p:cSld name="BLANK_1_1_1_1_1_1_1_1_1_1_7_1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2"/>
          <p:cNvSpPr txBox="1">
            <a:spLocks noGrp="1"/>
          </p:cNvSpPr>
          <p:nvPr>
            <p:ph type="title"/>
          </p:nvPr>
        </p:nvSpPr>
        <p:spPr>
          <a:xfrm>
            <a:off x="3596400" y="1797310"/>
            <a:ext cx="1755300" cy="193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04" name="Google Shape;1104;p62"/>
          <p:cNvSpPr txBox="1">
            <a:spLocks noGrp="1"/>
          </p:cNvSpPr>
          <p:nvPr>
            <p:ph type="title" idx="2"/>
          </p:nvPr>
        </p:nvSpPr>
        <p:spPr>
          <a:xfrm>
            <a:off x="7211100" y="1797310"/>
            <a:ext cx="1755300" cy="193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05" name="Google Shape;1105;p62"/>
          <p:cNvSpPr txBox="1">
            <a:spLocks noGrp="1"/>
          </p:cNvSpPr>
          <p:nvPr>
            <p:ph type="title" idx="3"/>
          </p:nvPr>
        </p:nvSpPr>
        <p:spPr>
          <a:xfrm>
            <a:off x="5403750" y="1797310"/>
            <a:ext cx="1755300" cy="1938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06" name="Google Shape;1106;p62"/>
          <p:cNvSpPr txBox="1">
            <a:spLocks noGrp="1"/>
          </p:cNvSpPr>
          <p:nvPr>
            <p:ph type="title" idx="4"/>
          </p:nvPr>
        </p:nvSpPr>
        <p:spPr>
          <a:xfrm>
            <a:off x="108300" y="1625275"/>
            <a:ext cx="3379800" cy="2275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07" name="Google Shape;1107;p62"/>
          <p:cNvSpPr txBox="1">
            <a:spLocks noGrp="1"/>
          </p:cNvSpPr>
          <p:nvPr>
            <p:ph type="title" idx="5"/>
          </p:nvPr>
        </p:nvSpPr>
        <p:spPr>
          <a:xfrm>
            <a:off x="3596400" y="1323153"/>
            <a:ext cx="4551300" cy="277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cxnSp>
        <p:nvCxnSpPr>
          <p:cNvPr id="1108" name="Google Shape;1108;p62"/>
          <p:cNvCxnSpPr/>
          <p:nvPr/>
        </p:nvCxnSpPr>
        <p:spPr>
          <a:xfrm>
            <a:off x="0" y="4847603"/>
            <a:ext cx="4435500" cy="30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9" name="Google Shape;1109;p62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1110" name="Google Shape;1110;p62"/>
            <p:cNvSpPr/>
            <p:nvPr/>
          </p:nvSpPr>
          <p:spPr>
            <a:xfrm>
              <a:off x="675320" y="-5692564"/>
              <a:ext cx="1010925" cy="7239975"/>
            </a:xfrm>
            <a:custGeom>
              <a:avLst/>
              <a:gdLst/>
              <a:ahLst/>
              <a:cxnLst/>
              <a:rect l="l" t="t" r="r" b="b"/>
              <a:pathLst>
                <a:path w="40437" h="289599" extrusionOk="0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rgbClr val="274E1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1" name="Google Shape;1111;p62"/>
            <p:cNvSpPr/>
            <p:nvPr/>
          </p:nvSpPr>
          <p:spPr>
            <a:xfrm>
              <a:off x="670045" y="1494661"/>
              <a:ext cx="1026300" cy="2014450"/>
            </a:xfrm>
            <a:custGeom>
              <a:avLst/>
              <a:gdLst/>
              <a:ahLst/>
              <a:cxnLst/>
              <a:rect l="l" t="t" r="r" b="b"/>
              <a:pathLst>
                <a:path w="41052" h="80578" extrusionOk="0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rgbClr val="E1A851"/>
                </a:gs>
                <a:gs pos="37000">
                  <a:srgbClr val="E7E6E6"/>
                </a:gs>
                <a:gs pos="92000">
                  <a:srgbClr val="0F4979"/>
                </a:gs>
                <a:gs pos="100000">
                  <a:srgbClr val="0F4979"/>
                </a:gs>
              </a:gsLst>
              <a:lin ang="1350003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12" name="Google Shape;1112;p62"/>
          <p:cNvSpPr txBox="1">
            <a:spLocks noGrp="1"/>
          </p:cNvSpPr>
          <p:nvPr>
            <p:ph type="title" idx="6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113" name="Google Shape;1113;p62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 2">
  <p:cSld name="BLANK_1_1_1_1_1_1_1_1_1_1_1_1_1_1_1_2_3">
    <p:bg>
      <p:bgPr>
        <a:solidFill>
          <a:schemeClr val="dk2"/>
        </a:solidFill>
        <a:effectLst/>
      </p:bgPr>
    </p:bg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3"/>
          <p:cNvSpPr/>
          <p:nvPr/>
        </p:nvSpPr>
        <p:spPr>
          <a:xfrm>
            <a:off x="4741350" y="1419463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6" name="Google Shape;1116;p63"/>
          <p:cNvSpPr txBox="1">
            <a:spLocks noGrp="1"/>
          </p:cNvSpPr>
          <p:nvPr>
            <p:ph type="body" idx="1"/>
          </p:nvPr>
        </p:nvSpPr>
        <p:spPr>
          <a:xfrm>
            <a:off x="5425850" y="1934713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ubTitle" idx="2"/>
          </p:nvPr>
        </p:nvSpPr>
        <p:spPr>
          <a:xfrm>
            <a:off x="5432125" y="1518688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63"/>
          <p:cNvSpPr/>
          <p:nvPr/>
        </p:nvSpPr>
        <p:spPr>
          <a:xfrm>
            <a:off x="930725" y="14438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19" name="Google Shape;1119;p63"/>
          <p:cNvSpPr txBox="1">
            <a:spLocks noGrp="1"/>
          </p:cNvSpPr>
          <p:nvPr>
            <p:ph type="body" idx="3"/>
          </p:nvPr>
        </p:nvSpPr>
        <p:spPr>
          <a:xfrm>
            <a:off x="1615225" y="19591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120" name="Google Shape;1120;p63"/>
          <p:cNvSpPr txBox="1">
            <a:spLocks noGrp="1"/>
          </p:cNvSpPr>
          <p:nvPr>
            <p:ph type="body" idx="4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grpSp>
        <p:nvGrpSpPr>
          <p:cNvPr id="1121" name="Google Shape;1121;p63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122" name="Google Shape;1122;p63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123" name="Google Shape;1123;p63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24" name="Google Shape;1124;p6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25" name="Google Shape;1125;p63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126" name="Google Shape;1126;p63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27" name="Google Shape;1127;p6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28" name="Google Shape;1128;p6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29" name="Google Shape;1129;p6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30" name="Google Shape;1130;p63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131" name="Google Shape;1131;p6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2" name="Google Shape;1132;p6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3" name="Google Shape;1133;p6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34" name="Google Shape;1134;p63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135" name="Google Shape;1135;p63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6" name="Google Shape;1136;p63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7" name="Google Shape;1137;p6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8" name="Google Shape;1138;p6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9" name="Google Shape;1139;p6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140" name="Google Shape;1140;p63"/>
          <p:cNvSpPr/>
          <p:nvPr/>
        </p:nvSpPr>
        <p:spPr>
          <a:xfrm rot="10800000" flipH="1">
            <a:off x="8088611" y="9679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1" name="Google Shape;1141;p63"/>
          <p:cNvSpPr/>
          <p:nvPr/>
        </p:nvSpPr>
        <p:spPr>
          <a:xfrm rot="10800000" flipH="1">
            <a:off x="8088611" y="36966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2" name="Google Shape;1142;p63"/>
          <p:cNvSpPr/>
          <p:nvPr/>
        </p:nvSpPr>
        <p:spPr>
          <a:xfrm rot="10800000" flipH="1">
            <a:off x="8088611" y="94924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3" name="Google Shape;1143;p63"/>
          <p:cNvSpPr/>
          <p:nvPr/>
        </p:nvSpPr>
        <p:spPr>
          <a:xfrm rot="10800000" flipH="1">
            <a:off x="8088611" y="64646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4" name="Google Shape;1144;p63"/>
          <p:cNvSpPr txBox="1">
            <a:spLocks noGrp="1"/>
          </p:cNvSpPr>
          <p:nvPr>
            <p:ph type="subTitle" idx="5"/>
          </p:nvPr>
        </p:nvSpPr>
        <p:spPr>
          <a:xfrm>
            <a:off x="1621500" y="15430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63"/>
          <p:cNvSpPr/>
          <p:nvPr/>
        </p:nvSpPr>
        <p:spPr>
          <a:xfrm rot="10800000">
            <a:off x="930725" y="14438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6" name="Google Shape;1146;p63"/>
          <p:cNvSpPr/>
          <p:nvPr/>
        </p:nvSpPr>
        <p:spPr>
          <a:xfrm rot="10800000">
            <a:off x="930725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7" name="Google Shape;1147;p63"/>
          <p:cNvSpPr/>
          <p:nvPr/>
        </p:nvSpPr>
        <p:spPr>
          <a:xfrm rot="10800000">
            <a:off x="4748450" y="1443850"/>
            <a:ext cx="618259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8" name="Google Shape;1148;p63"/>
          <p:cNvSpPr/>
          <p:nvPr/>
        </p:nvSpPr>
        <p:spPr>
          <a:xfrm rot="10800000">
            <a:off x="4741350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9" name="Google Shape;1149;p63"/>
          <p:cNvSpPr txBox="1"/>
          <p:nvPr/>
        </p:nvSpPr>
        <p:spPr>
          <a:xfrm>
            <a:off x="1134563" y="173590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150" name="Google Shape;1150;p63"/>
          <p:cNvSpPr txBox="1"/>
          <p:nvPr/>
        </p:nvSpPr>
        <p:spPr>
          <a:xfrm>
            <a:off x="4946075" y="17359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151" name="Google Shape;1151;p63"/>
          <p:cNvSpPr txBox="1"/>
          <p:nvPr/>
        </p:nvSpPr>
        <p:spPr>
          <a:xfrm>
            <a:off x="1134569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152" name="Google Shape;1152;p63"/>
          <p:cNvSpPr txBox="1"/>
          <p:nvPr/>
        </p:nvSpPr>
        <p:spPr>
          <a:xfrm>
            <a:off x="4946081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153" name="Google Shape;1153;p63"/>
          <p:cNvSpPr/>
          <p:nvPr/>
        </p:nvSpPr>
        <p:spPr>
          <a:xfrm>
            <a:off x="4741350" y="3194788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4" name="Google Shape;1154;p63"/>
          <p:cNvSpPr/>
          <p:nvPr/>
        </p:nvSpPr>
        <p:spPr>
          <a:xfrm>
            <a:off x="930725" y="31947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5" name="Google Shape;1155;p63"/>
          <p:cNvSpPr txBox="1">
            <a:spLocks noGrp="1"/>
          </p:cNvSpPr>
          <p:nvPr>
            <p:ph type="body" idx="6"/>
          </p:nvPr>
        </p:nvSpPr>
        <p:spPr>
          <a:xfrm>
            <a:off x="1615225" y="37100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156" name="Google Shape;1156;p63"/>
          <p:cNvSpPr txBox="1">
            <a:spLocks noGrp="1"/>
          </p:cNvSpPr>
          <p:nvPr>
            <p:ph type="subTitle" idx="7"/>
          </p:nvPr>
        </p:nvSpPr>
        <p:spPr>
          <a:xfrm>
            <a:off x="1621500" y="32939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63"/>
          <p:cNvSpPr txBox="1">
            <a:spLocks noGrp="1"/>
          </p:cNvSpPr>
          <p:nvPr>
            <p:ph type="body" idx="8"/>
          </p:nvPr>
        </p:nvSpPr>
        <p:spPr>
          <a:xfrm>
            <a:off x="5425850" y="3709988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158" name="Google Shape;1158;p63"/>
          <p:cNvSpPr txBox="1">
            <a:spLocks noGrp="1"/>
          </p:cNvSpPr>
          <p:nvPr>
            <p:ph type="subTitle" idx="9"/>
          </p:nvPr>
        </p:nvSpPr>
        <p:spPr>
          <a:xfrm>
            <a:off x="5432125" y="3293963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63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160" name="Google Shape;1160;p63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Sidebar 1 1">
  <p:cSld name="No Sidebar_1_1">
    <p:bg>
      <p:bgPr>
        <a:solidFill>
          <a:schemeClr val="lt2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4"/>
          <p:cNvSpPr/>
          <p:nvPr/>
        </p:nvSpPr>
        <p:spPr>
          <a:xfrm>
            <a:off x="5861425" y="3065475"/>
            <a:ext cx="3282600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63" name="Google Shape;1163;p64"/>
          <p:cNvSpPr/>
          <p:nvPr/>
        </p:nvSpPr>
        <p:spPr>
          <a:xfrm>
            <a:off x="6818025" y="1675"/>
            <a:ext cx="232630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64" name="Google Shape;1164;p64"/>
          <p:cNvSpPr txBox="1">
            <a:spLocks noGrp="1"/>
          </p:cNvSpPr>
          <p:nvPr>
            <p:ph type="title"/>
          </p:nvPr>
        </p:nvSpPr>
        <p:spPr>
          <a:xfrm>
            <a:off x="275375" y="1090925"/>
            <a:ext cx="6496500" cy="246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5" name="Google Shape;1165;p64"/>
          <p:cNvSpPr txBox="1">
            <a:spLocks noGrp="1"/>
          </p:cNvSpPr>
          <p:nvPr>
            <p:ph type="subTitle" idx="1"/>
          </p:nvPr>
        </p:nvSpPr>
        <p:spPr>
          <a:xfrm>
            <a:off x="275375" y="3553325"/>
            <a:ext cx="4660200" cy="142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6pPr>
            <a:lvl7pPr lvl="6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7pPr>
            <a:lvl8pPr lvl="7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8pPr>
            <a:lvl9pPr lvl="8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9pPr>
          </a:lstStyle>
          <a:p>
            <a:endParaRPr/>
          </a:p>
        </p:txBody>
      </p:sp>
      <p:cxnSp>
        <p:nvCxnSpPr>
          <p:cNvPr id="1166" name="Google Shape;1166;p64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7" name="Google Shape;1167;p64"/>
          <p:cNvCxnSpPr/>
          <p:nvPr/>
        </p:nvCxnSpPr>
        <p:spPr>
          <a:xfrm>
            <a:off x="7821625" y="4974425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64"/>
          <p:cNvCxnSpPr/>
          <p:nvPr/>
        </p:nvCxnSpPr>
        <p:spPr>
          <a:xfrm>
            <a:off x="8060125" y="4794575"/>
            <a:ext cx="108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9" name="Google Shape;1169;p64"/>
          <p:cNvSpPr/>
          <p:nvPr/>
        </p:nvSpPr>
        <p:spPr>
          <a:xfrm>
            <a:off x="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4"/>
          <p:cNvSpPr/>
          <p:nvPr/>
        </p:nvSpPr>
        <p:spPr>
          <a:xfrm>
            <a:off x="3636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4"/>
          <p:cNvSpPr/>
          <p:nvPr/>
        </p:nvSpPr>
        <p:spPr>
          <a:xfrm>
            <a:off x="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4"/>
          <p:cNvSpPr/>
          <p:nvPr/>
        </p:nvSpPr>
        <p:spPr>
          <a:xfrm>
            <a:off x="3636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4"/>
          <p:cNvSpPr/>
          <p:nvPr/>
        </p:nvSpPr>
        <p:spPr>
          <a:xfrm>
            <a:off x="7272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64"/>
          <p:cNvSpPr/>
          <p:nvPr/>
        </p:nvSpPr>
        <p:spPr>
          <a:xfrm>
            <a:off x="10908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64"/>
          <p:cNvSpPr/>
          <p:nvPr/>
        </p:nvSpPr>
        <p:spPr>
          <a:xfrm>
            <a:off x="7272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64"/>
          <p:cNvSpPr/>
          <p:nvPr/>
        </p:nvSpPr>
        <p:spPr>
          <a:xfrm>
            <a:off x="14544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64"/>
          <p:cNvSpPr/>
          <p:nvPr/>
        </p:nvSpPr>
        <p:spPr>
          <a:xfrm>
            <a:off x="0" y="704988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64"/>
          <p:cNvSpPr/>
          <p:nvPr/>
        </p:nvSpPr>
        <p:spPr>
          <a:xfrm>
            <a:off x="363600" y="7050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64"/>
          <p:cNvSpPr/>
          <p:nvPr/>
        </p:nvSpPr>
        <p:spPr>
          <a:xfrm>
            <a:off x="10908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5">
    <p:bg>
      <p:bgPr>
        <a:solidFill>
          <a:schemeClr val="lt2"/>
        </a:solidFill>
        <a:effectLst/>
      </p:bgPr>
    </p:bg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65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1182" name="Google Shape;1182;p65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1183" name="Google Shape;1183;p65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84" name="Google Shape;1184;p65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85" name="Google Shape;1185;p6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186" name="Google Shape;1186;p65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1187" name="Google Shape;1187;p6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88" name="Google Shape;1188;p6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89" name="Google Shape;1189;p6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190" name="Google Shape;1190;p65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1191" name="Google Shape;1191;p65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92" name="Google Shape;1192;p6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93" name="Google Shape;1193;p6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194" name="Google Shape;1194;p65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1195" name="Google Shape;1195;p65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196" name="Google Shape;1196;p6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1197" name="Google Shape;1197;p65"/>
          <p:cNvSpPr/>
          <p:nvPr/>
        </p:nvSpPr>
        <p:spPr>
          <a:xfrm>
            <a:off x="7010875" y="-8100"/>
            <a:ext cx="2143024" cy="2955031"/>
          </a:xfrm>
          <a:custGeom>
            <a:avLst/>
            <a:gdLst/>
            <a:ahLst/>
            <a:cxnLst/>
            <a:rect l="l" t="t" r="r" b="b"/>
            <a:pathLst>
              <a:path w="70390" h="107671" extrusionOk="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8" name="Google Shape;1198;p65"/>
          <p:cNvSpPr/>
          <p:nvPr/>
        </p:nvSpPr>
        <p:spPr>
          <a:xfrm>
            <a:off x="1198600" y="1413300"/>
            <a:ext cx="7124700" cy="3498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0B0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199" name="Google Shape;1199;p65"/>
          <p:cNvCxnSpPr/>
          <p:nvPr/>
        </p:nvCxnSpPr>
        <p:spPr>
          <a:xfrm rot="5400000">
            <a:off x="4715975" y="3301050"/>
            <a:ext cx="2489100" cy="0"/>
          </a:xfrm>
          <a:prstGeom prst="straightConnector1">
            <a:avLst/>
          </a:prstGeom>
          <a:noFill/>
          <a:ln w="19050" cap="flat" cmpd="sng">
            <a:solidFill>
              <a:srgbClr val="F0B0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65"/>
          <p:cNvCxnSpPr/>
          <p:nvPr/>
        </p:nvCxnSpPr>
        <p:spPr>
          <a:xfrm rot="5400000">
            <a:off x="2336225" y="3301050"/>
            <a:ext cx="2489100" cy="0"/>
          </a:xfrm>
          <a:prstGeom prst="straightConnector1">
            <a:avLst/>
          </a:prstGeom>
          <a:noFill/>
          <a:ln w="19050" cap="flat" cmpd="sng">
            <a:solidFill>
              <a:srgbClr val="F0B0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1" name="Google Shape;1201;p65"/>
          <p:cNvCxnSpPr/>
          <p:nvPr/>
        </p:nvCxnSpPr>
        <p:spPr>
          <a:xfrm>
            <a:off x="1561600" y="1900650"/>
            <a:ext cx="6320400" cy="0"/>
          </a:xfrm>
          <a:prstGeom prst="straightConnector1">
            <a:avLst/>
          </a:prstGeom>
          <a:noFill/>
          <a:ln w="19050" cap="flat" cmpd="sng">
            <a:solidFill>
              <a:srgbClr val="F0B0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2" name="Google Shape;1202;p65"/>
          <p:cNvSpPr txBox="1">
            <a:spLocks noGrp="1"/>
          </p:cNvSpPr>
          <p:nvPr>
            <p:ph type="subTitle" idx="1"/>
          </p:nvPr>
        </p:nvSpPr>
        <p:spPr>
          <a:xfrm>
            <a:off x="6220350" y="2056500"/>
            <a:ext cx="1825500" cy="26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3" name="Google Shape;1203;p65"/>
          <p:cNvSpPr txBox="1">
            <a:spLocks noGrp="1"/>
          </p:cNvSpPr>
          <p:nvPr>
            <p:ph type="subTitle" idx="2"/>
          </p:nvPr>
        </p:nvSpPr>
        <p:spPr>
          <a:xfrm>
            <a:off x="61150" y="2112150"/>
            <a:ext cx="1070100" cy="237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4" name="Google Shape;1204;p65"/>
          <p:cNvSpPr txBox="1">
            <a:spLocks noGrp="1"/>
          </p:cNvSpPr>
          <p:nvPr>
            <p:ph type="subTitle" idx="3"/>
          </p:nvPr>
        </p:nvSpPr>
        <p:spPr>
          <a:xfrm>
            <a:off x="3887174" y="2056500"/>
            <a:ext cx="1825500" cy="26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5" name="Google Shape;1205;p65"/>
          <p:cNvSpPr txBox="1">
            <a:spLocks noGrp="1"/>
          </p:cNvSpPr>
          <p:nvPr>
            <p:ph type="subTitle" idx="4"/>
          </p:nvPr>
        </p:nvSpPr>
        <p:spPr>
          <a:xfrm>
            <a:off x="1486425" y="2056500"/>
            <a:ext cx="1825500" cy="26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6" name="Google Shape;1206;p65"/>
          <p:cNvSpPr txBox="1">
            <a:spLocks noGrp="1"/>
          </p:cNvSpPr>
          <p:nvPr>
            <p:ph type="subTitle" idx="5"/>
          </p:nvPr>
        </p:nvSpPr>
        <p:spPr>
          <a:xfrm>
            <a:off x="6176025" y="1467500"/>
            <a:ext cx="1825500" cy="39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7" name="Google Shape;1207;p65"/>
          <p:cNvSpPr txBox="1">
            <a:spLocks noGrp="1"/>
          </p:cNvSpPr>
          <p:nvPr>
            <p:ph type="subTitle" idx="6"/>
          </p:nvPr>
        </p:nvSpPr>
        <p:spPr>
          <a:xfrm>
            <a:off x="3842849" y="1467500"/>
            <a:ext cx="1825500" cy="39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8" name="Google Shape;1208;p65"/>
          <p:cNvSpPr txBox="1">
            <a:spLocks noGrp="1"/>
          </p:cNvSpPr>
          <p:nvPr>
            <p:ph type="subTitle" idx="7"/>
          </p:nvPr>
        </p:nvSpPr>
        <p:spPr>
          <a:xfrm>
            <a:off x="1442100" y="1467500"/>
            <a:ext cx="1825500" cy="39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9" name="Google Shape;1209;p65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10" name="Google Shape;1210;p65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caption 1">
  <p:cSld name="BLANK_1_1_1_1_1_1_1_1_1_1_1_1_1_1_1_1_1_1_2_3">
    <p:bg>
      <p:bgPr>
        <a:solidFill>
          <a:schemeClr val="dk2"/>
        </a:solid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6"/>
          <p:cNvSpPr>
            <a:spLocks noGrp="1"/>
          </p:cNvSpPr>
          <p:nvPr>
            <p:ph type="pic" idx="2"/>
          </p:nvPr>
        </p:nvSpPr>
        <p:spPr>
          <a:xfrm>
            <a:off x="10803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3" name="Google Shape;1213;p66"/>
          <p:cNvSpPr>
            <a:spLocks noGrp="1"/>
          </p:cNvSpPr>
          <p:nvPr>
            <p:ph type="pic" idx="3"/>
          </p:nvPr>
        </p:nvSpPr>
        <p:spPr>
          <a:xfrm>
            <a:off x="36711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4" name="Google Shape;1214;p66"/>
          <p:cNvSpPr>
            <a:spLocks noGrp="1"/>
          </p:cNvSpPr>
          <p:nvPr>
            <p:ph type="pic" idx="4"/>
          </p:nvPr>
        </p:nvSpPr>
        <p:spPr>
          <a:xfrm>
            <a:off x="62349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5" name="Google Shape;1215;p66"/>
          <p:cNvSpPr txBox="1">
            <a:spLocks noGrp="1"/>
          </p:cNvSpPr>
          <p:nvPr>
            <p:ph type="subTitle" idx="1"/>
          </p:nvPr>
        </p:nvSpPr>
        <p:spPr>
          <a:xfrm>
            <a:off x="8616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6" name="Google Shape;1216;p66"/>
          <p:cNvSpPr txBox="1">
            <a:spLocks noGrp="1"/>
          </p:cNvSpPr>
          <p:nvPr>
            <p:ph type="title"/>
          </p:nvPr>
        </p:nvSpPr>
        <p:spPr>
          <a:xfrm>
            <a:off x="10257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7" name="Google Shape;1217;p66"/>
          <p:cNvSpPr txBox="1">
            <a:spLocks noGrp="1"/>
          </p:cNvSpPr>
          <p:nvPr>
            <p:ph type="subTitle" idx="5"/>
          </p:nvPr>
        </p:nvSpPr>
        <p:spPr>
          <a:xfrm>
            <a:off x="34524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8" name="Google Shape;1218;p66"/>
          <p:cNvSpPr txBox="1">
            <a:spLocks noGrp="1"/>
          </p:cNvSpPr>
          <p:nvPr>
            <p:ph type="title" idx="6"/>
          </p:nvPr>
        </p:nvSpPr>
        <p:spPr>
          <a:xfrm>
            <a:off x="36165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9" name="Google Shape;1219;p66"/>
          <p:cNvSpPr txBox="1">
            <a:spLocks noGrp="1"/>
          </p:cNvSpPr>
          <p:nvPr>
            <p:ph type="subTitle" idx="7"/>
          </p:nvPr>
        </p:nvSpPr>
        <p:spPr>
          <a:xfrm>
            <a:off x="60432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0" name="Google Shape;1220;p66"/>
          <p:cNvSpPr txBox="1">
            <a:spLocks noGrp="1"/>
          </p:cNvSpPr>
          <p:nvPr>
            <p:ph type="title" idx="8"/>
          </p:nvPr>
        </p:nvSpPr>
        <p:spPr>
          <a:xfrm>
            <a:off x="62073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1" name="Google Shape;1221;p66"/>
          <p:cNvSpPr/>
          <p:nvPr/>
        </p:nvSpPr>
        <p:spPr>
          <a:xfrm>
            <a:off x="8751830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66"/>
          <p:cNvSpPr/>
          <p:nvPr/>
        </p:nvSpPr>
        <p:spPr>
          <a:xfrm>
            <a:off x="8359661" y="375376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66"/>
          <p:cNvSpPr/>
          <p:nvPr/>
        </p:nvSpPr>
        <p:spPr>
          <a:xfrm>
            <a:off x="7575325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66"/>
          <p:cNvSpPr/>
          <p:nvPr/>
        </p:nvSpPr>
        <p:spPr>
          <a:xfrm>
            <a:off x="7967493" y="375376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66"/>
          <p:cNvSpPr/>
          <p:nvPr/>
        </p:nvSpPr>
        <p:spPr>
          <a:xfrm>
            <a:off x="8751830" y="375376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66"/>
          <p:cNvSpPr/>
          <p:nvPr/>
        </p:nvSpPr>
        <p:spPr>
          <a:xfrm>
            <a:off x="8751830" y="7508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66"/>
          <p:cNvSpPr/>
          <p:nvPr/>
        </p:nvSpPr>
        <p:spPr>
          <a:xfrm>
            <a:off x="7967493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66"/>
          <p:cNvSpPr/>
          <p:nvPr/>
        </p:nvSpPr>
        <p:spPr>
          <a:xfrm>
            <a:off x="8359661" y="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66"/>
          <p:cNvSpPr/>
          <p:nvPr/>
        </p:nvSpPr>
        <p:spPr>
          <a:xfrm>
            <a:off x="38100" y="47682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66"/>
          <p:cNvSpPr/>
          <p:nvPr/>
        </p:nvSpPr>
        <p:spPr>
          <a:xfrm>
            <a:off x="430202" y="43929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66"/>
          <p:cNvSpPr/>
          <p:nvPr/>
        </p:nvSpPr>
        <p:spPr>
          <a:xfrm>
            <a:off x="430202" y="47682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66"/>
          <p:cNvSpPr/>
          <p:nvPr/>
        </p:nvSpPr>
        <p:spPr>
          <a:xfrm>
            <a:off x="821448" y="4768200"/>
            <a:ext cx="3921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3" name="Google Shape;1233;p66"/>
          <p:cNvCxnSpPr/>
          <p:nvPr/>
        </p:nvCxnSpPr>
        <p:spPr>
          <a:xfrm rot="10800000">
            <a:off x="8060100" y="4768200"/>
            <a:ext cx="1083900" cy="0"/>
          </a:xfrm>
          <a:prstGeom prst="straightConnector1">
            <a:avLst/>
          </a:prstGeom>
          <a:noFill/>
          <a:ln w="9525" cap="flat" cmpd="sng">
            <a:solidFill>
              <a:srgbClr val="FFF3E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4" name="Google Shape;1234;p66"/>
          <p:cNvCxnSpPr/>
          <p:nvPr/>
        </p:nvCxnSpPr>
        <p:spPr>
          <a:xfrm rot="10800000">
            <a:off x="7760100" y="4955850"/>
            <a:ext cx="1383900" cy="0"/>
          </a:xfrm>
          <a:prstGeom prst="straightConnector1">
            <a:avLst/>
          </a:prstGeom>
          <a:noFill/>
          <a:ln w="9525" cap="flat" cmpd="sng">
            <a:solidFill>
              <a:srgbClr val="FFF3E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5" name="Google Shape;1235;p66"/>
          <p:cNvSpPr txBox="1">
            <a:spLocks noGrp="1"/>
          </p:cNvSpPr>
          <p:nvPr>
            <p:ph type="title" idx="9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36" name="Google Shape;1236;p66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Intro Slide">
  <p:cSld name="Agenda Intro Slide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67"/>
          <p:cNvSpPr txBox="1">
            <a:spLocks noGrp="1"/>
          </p:cNvSpPr>
          <p:nvPr>
            <p:ph type="title"/>
          </p:nvPr>
        </p:nvSpPr>
        <p:spPr>
          <a:xfrm>
            <a:off x="2077983" y="273844"/>
            <a:ext cx="6437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9" name="Google Shape;1239;p67"/>
          <p:cNvSpPr txBox="1">
            <a:spLocks noGrp="1"/>
          </p:cNvSpPr>
          <p:nvPr>
            <p:ph type="body" idx="1"/>
          </p:nvPr>
        </p:nvSpPr>
        <p:spPr>
          <a:xfrm>
            <a:off x="2077983" y="1369219"/>
            <a:ext cx="64374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None/>
              <a:defRPr sz="1700" b="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None/>
              <a:defRPr sz="1800">
                <a:solidFill>
                  <a:schemeClr val="accent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TR"/>
              <a:buNone/>
              <a:defRPr sz="1800">
                <a:solidFill>
                  <a:schemeClr val="accent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urier New"/>
              <a:buNone/>
              <a:defRPr sz="1800">
                <a:solidFill>
                  <a:schemeClr val="accent2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0" name="Google Shape;1240;p67"/>
          <p:cNvSpPr/>
          <p:nvPr/>
        </p:nvSpPr>
        <p:spPr>
          <a:xfrm>
            <a:off x="0" y="0"/>
            <a:ext cx="164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1" name="Google Shape;1241;p67"/>
          <p:cNvCxnSpPr/>
          <p:nvPr/>
        </p:nvCxnSpPr>
        <p:spPr>
          <a:xfrm>
            <a:off x="78079" y="4432303"/>
            <a:ext cx="1469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42" name="Google Shape;1242;p67" descr="A logo with whit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242" y="82059"/>
            <a:ext cx="559209" cy="5592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3" name="Google Shape;1243;p67"/>
          <p:cNvCxnSpPr/>
          <p:nvPr/>
        </p:nvCxnSpPr>
        <p:spPr>
          <a:xfrm>
            <a:off x="2077984" y="1057157"/>
            <a:ext cx="62949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4" name="Google Shape;1244;p67"/>
          <p:cNvSpPr txBox="1"/>
          <p:nvPr/>
        </p:nvSpPr>
        <p:spPr>
          <a:xfrm>
            <a:off x="55983" y="4472738"/>
            <a:ext cx="1469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difficulties?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xxxxxxxxxxxxxx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857.702.xxxx or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xxxxxxx@ctps.org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7"/>
          <p:cNvSpPr txBox="1">
            <a:spLocks noGrp="1"/>
          </p:cNvSpPr>
          <p:nvPr>
            <p:ph type="body" idx="2"/>
          </p:nvPr>
        </p:nvSpPr>
        <p:spPr>
          <a:xfrm>
            <a:off x="55462" y="985343"/>
            <a:ext cx="14925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AutoNum type="arabicPeriod"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6" name="Google Shape;1246;p67"/>
          <p:cNvSpPr txBox="1">
            <a:spLocks noGrp="1"/>
          </p:cNvSpPr>
          <p:nvPr>
            <p:ph type="body" idx="3"/>
          </p:nvPr>
        </p:nvSpPr>
        <p:spPr>
          <a:xfrm>
            <a:off x="55462" y="641269"/>
            <a:ext cx="1492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8"/>
          <p:cNvSpPr txBox="1">
            <a:spLocks noGrp="1"/>
          </p:cNvSpPr>
          <p:nvPr>
            <p:ph type="title"/>
          </p:nvPr>
        </p:nvSpPr>
        <p:spPr>
          <a:xfrm>
            <a:off x="2077983" y="273844"/>
            <a:ext cx="6437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9" name="Google Shape;1249;p68"/>
          <p:cNvSpPr txBox="1">
            <a:spLocks noGrp="1"/>
          </p:cNvSpPr>
          <p:nvPr>
            <p:ph type="body" idx="1"/>
          </p:nvPr>
        </p:nvSpPr>
        <p:spPr>
          <a:xfrm>
            <a:off x="2077983" y="1369219"/>
            <a:ext cx="64374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urier New"/>
              <a:buChar char="o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TR"/>
              <a:buChar char="‒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urier New"/>
              <a:buChar char="o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0" name="Google Shape;1250;p68"/>
          <p:cNvSpPr/>
          <p:nvPr/>
        </p:nvSpPr>
        <p:spPr>
          <a:xfrm>
            <a:off x="0" y="0"/>
            <a:ext cx="164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1" name="Google Shape;1251;p68"/>
          <p:cNvCxnSpPr/>
          <p:nvPr/>
        </p:nvCxnSpPr>
        <p:spPr>
          <a:xfrm>
            <a:off x="78079" y="4432303"/>
            <a:ext cx="1469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2" name="Google Shape;1252;p68"/>
          <p:cNvCxnSpPr/>
          <p:nvPr/>
        </p:nvCxnSpPr>
        <p:spPr>
          <a:xfrm>
            <a:off x="2077984" y="1057157"/>
            <a:ext cx="62949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3" name="Google Shape;1253;p68"/>
          <p:cNvSpPr txBox="1"/>
          <p:nvPr/>
        </p:nvSpPr>
        <p:spPr>
          <a:xfrm>
            <a:off x="55983" y="4472738"/>
            <a:ext cx="1469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difficulties? 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Sabiheh Faghih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857.702.3674 or 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model.support@ctps.org</a:t>
            </a:r>
            <a:endParaRPr sz="1100"/>
          </a:p>
        </p:txBody>
      </p:sp>
      <p:sp>
        <p:nvSpPr>
          <p:cNvPr id="1254" name="Google Shape;1254;p68"/>
          <p:cNvSpPr txBox="1">
            <a:spLocks noGrp="1"/>
          </p:cNvSpPr>
          <p:nvPr>
            <p:ph type="body" idx="2"/>
          </p:nvPr>
        </p:nvSpPr>
        <p:spPr>
          <a:xfrm>
            <a:off x="55462" y="985343"/>
            <a:ext cx="14925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/>
              <a:buAutoNum type="arabicPeriod"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5" name="Google Shape;1255;p68"/>
          <p:cNvSpPr txBox="1">
            <a:spLocks noGrp="1"/>
          </p:cNvSpPr>
          <p:nvPr>
            <p:ph type="body" idx="3"/>
          </p:nvPr>
        </p:nvSpPr>
        <p:spPr>
          <a:xfrm>
            <a:off x="55462" y="641269"/>
            <a:ext cx="1492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9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256" name="Google Shape;1256;p68" descr="A logo with whit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242" y="82059"/>
            <a:ext cx="559209" cy="55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9" name="Google Shape;1259;p69" descr="A circular logo with blu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9446" y="551374"/>
            <a:ext cx="1056742" cy="1056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69"/>
          <p:cNvSpPr txBox="1">
            <a:spLocks noGrp="1"/>
          </p:cNvSpPr>
          <p:nvPr>
            <p:ph type="body" idx="1"/>
          </p:nvPr>
        </p:nvSpPr>
        <p:spPr>
          <a:xfrm>
            <a:off x="659446" y="1697652"/>
            <a:ext cx="7838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  <a:defRPr sz="41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‒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1" name="Google Shape;1261;p69"/>
          <p:cNvSpPr txBox="1">
            <a:spLocks noGrp="1"/>
          </p:cNvSpPr>
          <p:nvPr>
            <p:ph type="body" idx="2"/>
          </p:nvPr>
        </p:nvSpPr>
        <p:spPr>
          <a:xfrm>
            <a:off x="659606" y="2731688"/>
            <a:ext cx="7837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2" name="Google Shape;1262;p69"/>
          <p:cNvSpPr txBox="1">
            <a:spLocks noGrp="1"/>
          </p:cNvSpPr>
          <p:nvPr>
            <p:ph type="body" idx="3"/>
          </p:nvPr>
        </p:nvSpPr>
        <p:spPr>
          <a:xfrm>
            <a:off x="651605" y="3756422"/>
            <a:ext cx="4532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0"/>
          <p:cNvSpPr txBox="1">
            <a:spLocks noGrp="1"/>
          </p:cNvSpPr>
          <p:nvPr>
            <p:ph type="title"/>
          </p:nvPr>
        </p:nvSpPr>
        <p:spPr>
          <a:xfrm>
            <a:off x="2077983" y="273844"/>
            <a:ext cx="64374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70"/>
          <p:cNvSpPr txBox="1">
            <a:spLocks noGrp="1"/>
          </p:cNvSpPr>
          <p:nvPr>
            <p:ph type="body" idx="1"/>
          </p:nvPr>
        </p:nvSpPr>
        <p:spPr>
          <a:xfrm>
            <a:off x="2077983" y="1369219"/>
            <a:ext cx="6437400" cy="32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TR"/>
              <a:buChar char="‒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6" name="Google Shape;1266;p70"/>
          <p:cNvSpPr/>
          <p:nvPr/>
        </p:nvSpPr>
        <p:spPr>
          <a:xfrm>
            <a:off x="0" y="0"/>
            <a:ext cx="164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7" name="Google Shape;1267;p70"/>
          <p:cNvCxnSpPr/>
          <p:nvPr/>
        </p:nvCxnSpPr>
        <p:spPr>
          <a:xfrm>
            <a:off x="78079" y="4432303"/>
            <a:ext cx="14697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68" name="Google Shape;1268;p70"/>
          <p:cNvCxnSpPr/>
          <p:nvPr/>
        </p:nvCxnSpPr>
        <p:spPr>
          <a:xfrm>
            <a:off x="2077984" y="1057157"/>
            <a:ext cx="62949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9" name="Google Shape;1269;p70"/>
          <p:cNvSpPr txBox="1"/>
          <p:nvPr/>
        </p:nvSpPr>
        <p:spPr>
          <a:xfrm>
            <a:off x="55983" y="4472738"/>
            <a:ext cx="14697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difficulties?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xxxxxxxxxxxxxx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857.702.xxxx or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xxxxxxx@ctps.org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70"/>
          <p:cNvSpPr txBox="1">
            <a:spLocks noGrp="1"/>
          </p:cNvSpPr>
          <p:nvPr>
            <p:ph type="body" idx="2"/>
          </p:nvPr>
        </p:nvSpPr>
        <p:spPr>
          <a:xfrm>
            <a:off x="55462" y="985343"/>
            <a:ext cx="14925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79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AutoNum type="arabicPeriod"/>
              <a:defRPr sz="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71" name="Google Shape;1271;p70"/>
          <p:cNvSpPr txBox="1">
            <a:spLocks noGrp="1"/>
          </p:cNvSpPr>
          <p:nvPr>
            <p:ph type="body" idx="3"/>
          </p:nvPr>
        </p:nvSpPr>
        <p:spPr>
          <a:xfrm>
            <a:off x="55462" y="641269"/>
            <a:ext cx="1492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‒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o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272" name="Google Shape;1272;p70" descr="A logo with white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242" y="82059"/>
            <a:ext cx="559209" cy="55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Sidebar">
  <p:cSld name="No Sidebar"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4" name="Google Shape;1274;p71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5" name="Google Shape;1275;p71"/>
          <p:cNvSpPr txBox="1">
            <a:spLocks noGrp="1"/>
          </p:cNvSpPr>
          <p:nvPr>
            <p:ph type="title"/>
          </p:nvPr>
        </p:nvSpPr>
        <p:spPr>
          <a:xfrm>
            <a:off x="684815" y="265963"/>
            <a:ext cx="77745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71"/>
          <p:cNvSpPr txBox="1">
            <a:spLocks noGrp="1"/>
          </p:cNvSpPr>
          <p:nvPr>
            <p:ph type="body" idx="1"/>
          </p:nvPr>
        </p:nvSpPr>
        <p:spPr>
          <a:xfrm>
            <a:off x="684815" y="1361336"/>
            <a:ext cx="77745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TR"/>
              <a:buChar char="‒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 2">
  <p:cSld name="BLANK_1_1_1_1_1_1_1_1_1_1_1_1_1_1_1_2_3">
    <p:bg>
      <p:bgPr>
        <a:solidFill>
          <a:schemeClr val="dk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4741350" y="1419463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5425850" y="1934713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2"/>
          </p:nvPr>
        </p:nvSpPr>
        <p:spPr>
          <a:xfrm>
            <a:off x="5432125" y="1518688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930725" y="14438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8"/>
          <p:cNvSpPr txBox="1">
            <a:spLocks noGrp="1"/>
          </p:cNvSpPr>
          <p:nvPr>
            <p:ph type="body" idx="3"/>
          </p:nvPr>
        </p:nvSpPr>
        <p:spPr>
          <a:xfrm>
            <a:off x="1615225" y="19591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body" idx="4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08" name="Google Shape;108;p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09" name="Google Shape;109;p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1" name="Google Shape;111;p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12" name="Google Shape;112;p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6" name="Google Shape;116;p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17" name="Google Shape;117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" name="Google Shape;119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20" name="Google Shape;120;p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21" name="Google Shape;121;p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26" name="Google Shape;126;p8"/>
          <p:cNvSpPr/>
          <p:nvPr/>
        </p:nvSpPr>
        <p:spPr>
          <a:xfrm rot="10800000" flipH="1">
            <a:off x="8088611" y="9679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7" name="Google Shape;127;p8"/>
          <p:cNvSpPr/>
          <p:nvPr/>
        </p:nvSpPr>
        <p:spPr>
          <a:xfrm rot="10800000" flipH="1">
            <a:off x="8088611" y="36966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8" name="Google Shape;128;p8"/>
          <p:cNvSpPr/>
          <p:nvPr/>
        </p:nvSpPr>
        <p:spPr>
          <a:xfrm rot="10800000" flipH="1">
            <a:off x="8088611" y="94924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9" name="Google Shape;129;p8"/>
          <p:cNvSpPr/>
          <p:nvPr/>
        </p:nvSpPr>
        <p:spPr>
          <a:xfrm rot="10800000" flipH="1">
            <a:off x="8088611" y="64646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0" name="Google Shape;130;p8"/>
          <p:cNvSpPr txBox="1">
            <a:spLocks noGrp="1"/>
          </p:cNvSpPr>
          <p:nvPr>
            <p:ph type="subTitle" idx="5"/>
          </p:nvPr>
        </p:nvSpPr>
        <p:spPr>
          <a:xfrm>
            <a:off x="1621500" y="15430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8"/>
          <p:cNvSpPr/>
          <p:nvPr/>
        </p:nvSpPr>
        <p:spPr>
          <a:xfrm rot="10800000">
            <a:off x="930725" y="14438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2" name="Google Shape;132;p8"/>
          <p:cNvSpPr/>
          <p:nvPr/>
        </p:nvSpPr>
        <p:spPr>
          <a:xfrm rot="10800000">
            <a:off x="930725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3" name="Google Shape;133;p8"/>
          <p:cNvSpPr/>
          <p:nvPr/>
        </p:nvSpPr>
        <p:spPr>
          <a:xfrm rot="10800000">
            <a:off x="4748450" y="1443850"/>
            <a:ext cx="618259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4" name="Google Shape;134;p8"/>
          <p:cNvSpPr/>
          <p:nvPr/>
        </p:nvSpPr>
        <p:spPr>
          <a:xfrm rot="10800000">
            <a:off x="4741350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1134563" y="173590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4946075" y="17359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1134569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4946081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4741350" y="3194788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930725" y="31947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1" name="Google Shape;141;p8"/>
          <p:cNvSpPr txBox="1">
            <a:spLocks noGrp="1"/>
          </p:cNvSpPr>
          <p:nvPr>
            <p:ph type="body" idx="6"/>
          </p:nvPr>
        </p:nvSpPr>
        <p:spPr>
          <a:xfrm>
            <a:off x="1615225" y="37100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ubTitle" idx="7"/>
          </p:nvPr>
        </p:nvSpPr>
        <p:spPr>
          <a:xfrm>
            <a:off x="1621500" y="32939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8"/>
          <p:cNvSpPr txBox="1">
            <a:spLocks noGrp="1"/>
          </p:cNvSpPr>
          <p:nvPr>
            <p:ph type="body" idx="8"/>
          </p:nvPr>
        </p:nvSpPr>
        <p:spPr>
          <a:xfrm>
            <a:off x="5425850" y="3709988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44" name="Google Shape;144;p8"/>
          <p:cNvSpPr txBox="1">
            <a:spLocks noGrp="1"/>
          </p:cNvSpPr>
          <p:nvPr>
            <p:ph type="subTitle" idx="9"/>
          </p:nvPr>
        </p:nvSpPr>
        <p:spPr>
          <a:xfrm>
            <a:off x="5432125" y="3293963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46" name="Google Shape;146;p8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- Alt 2 1">
  <p:cSld name="BLANK_1_1_1_1_1_1_1_1_1_1_1_1_2_1">
    <p:bg>
      <p:bgPr>
        <a:solidFill>
          <a:schemeClr val="dk2"/>
        </a:solidFill>
        <a:effectLst/>
      </p:bgPr>
    </p:bg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72"/>
          <p:cNvSpPr>
            <a:spLocks noGrp="1"/>
          </p:cNvSpPr>
          <p:nvPr>
            <p:ph type="pic" idx="2"/>
          </p:nvPr>
        </p:nvSpPr>
        <p:spPr>
          <a:xfrm>
            <a:off x="4471025" y="0"/>
            <a:ext cx="46728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79" name="Google Shape;1279;p72"/>
          <p:cNvSpPr txBox="1">
            <a:spLocks noGrp="1"/>
          </p:cNvSpPr>
          <p:nvPr>
            <p:ph type="body" idx="1"/>
          </p:nvPr>
        </p:nvSpPr>
        <p:spPr>
          <a:xfrm>
            <a:off x="115025" y="1547525"/>
            <a:ext cx="4356000" cy="341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o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‒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o"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Char char="•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0" name="Google Shape;1280;p72"/>
          <p:cNvSpPr txBox="1">
            <a:spLocks noGrp="1"/>
          </p:cNvSpPr>
          <p:nvPr>
            <p:ph type="title"/>
          </p:nvPr>
        </p:nvSpPr>
        <p:spPr>
          <a:xfrm>
            <a:off x="115025" y="45575"/>
            <a:ext cx="4356000" cy="1200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281" name="Google Shape;1281;p72"/>
          <p:cNvCxnSpPr/>
          <p:nvPr/>
        </p:nvCxnSpPr>
        <p:spPr>
          <a:xfrm>
            <a:off x="131694" y="12986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73"/>
          <p:cNvSpPr txBox="1">
            <a:spLocks noGrp="1"/>
          </p:cNvSpPr>
          <p:nvPr>
            <p:ph type="title"/>
          </p:nvPr>
        </p:nvSpPr>
        <p:spPr>
          <a:xfrm>
            <a:off x="4732650" y="3994750"/>
            <a:ext cx="42327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sz="37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grpSp>
        <p:nvGrpSpPr>
          <p:cNvPr id="1285" name="Google Shape;1285;p73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1286" name="Google Shape;1286;p73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1287" name="Google Shape;1287;p7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88" name="Google Shape;1288;p7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9" name="Google Shape;1289;p7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0" name="Google Shape;1290;p7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1" name="Google Shape;1291;p7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92" name="Google Shape;1292;p7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3" name="Google Shape;1293;p7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4" name="Google Shape;1294;p7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5" name="Google Shape;1295;p7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6" name="Google Shape;1296;p7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7" name="Google Shape;1297;p7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98" name="Google Shape;1298;p73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1299" name="Google Shape;1299;p7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0" name="Google Shape;1300;p7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1" name="Google Shape;1301;p7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2" name="Google Shape;1302;p73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3" name="Google Shape;1303;p73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1304" name="Google Shape;1304;p7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5" name="Google Shape;1305;p7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6" name="Google Shape;1306;p7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7" name="Google Shape;1307;p7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353535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08" name="Google Shape;1308;p7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3535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1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74"/>
          <p:cNvSpPr txBox="1">
            <a:spLocks noGrp="1"/>
          </p:cNvSpPr>
          <p:nvPr>
            <p:ph type="title"/>
          </p:nvPr>
        </p:nvSpPr>
        <p:spPr>
          <a:xfrm>
            <a:off x="628650" y="157757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14" name="Google Shape;1314;p7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5" name="Google Shape;1315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>
              <a:spcBef>
                <a:spcPts val="400"/>
              </a:spcBef>
              <a:spcAft>
                <a:spcPts val="0"/>
              </a:spcAft>
              <a:buSzPts val="1800"/>
              <a:buChar char="‒"/>
              <a:defRPr/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9" name="Google Shape;131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 2">
  <p:cSld name="BLANK_1_1_1_1_1_1_1_1_1_1_7_2_1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7"/>
          <p:cNvSpPr/>
          <p:nvPr/>
        </p:nvSpPr>
        <p:spPr>
          <a:xfrm>
            <a:off x="6123025" y="-3887"/>
            <a:ext cx="3022650" cy="837525"/>
          </a:xfrm>
          <a:custGeom>
            <a:avLst/>
            <a:gdLst/>
            <a:ahLst/>
            <a:cxnLst/>
            <a:rect l="l" t="t" r="r" b="b"/>
            <a:pathLst>
              <a:path w="120906" h="33501" extrusionOk="0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dist="219075" dir="5700000" algn="bl" rotWithShape="0">
              <a:schemeClr val="lt2"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22" name="Google Shape;1322;p77"/>
          <p:cNvSpPr/>
          <p:nvPr/>
        </p:nvSpPr>
        <p:spPr>
          <a:xfrm rot="10800000" flipH="1">
            <a:off x="2753950" y="1244643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23" name="Google Shape;1323;p77"/>
          <p:cNvSpPr txBox="1">
            <a:spLocks noGrp="1"/>
          </p:cNvSpPr>
          <p:nvPr>
            <p:ph type="subTitle" idx="1"/>
          </p:nvPr>
        </p:nvSpPr>
        <p:spPr>
          <a:xfrm>
            <a:off x="740829" y="1298514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77"/>
          <p:cNvSpPr txBox="1">
            <a:spLocks noGrp="1"/>
          </p:cNvSpPr>
          <p:nvPr>
            <p:ph type="subTitle" idx="2"/>
          </p:nvPr>
        </p:nvSpPr>
        <p:spPr>
          <a:xfrm>
            <a:off x="2826900" y="1301563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25" name="Google Shape;1325;p77"/>
          <p:cNvSpPr/>
          <p:nvPr/>
        </p:nvSpPr>
        <p:spPr>
          <a:xfrm rot="10800000" flipH="1">
            <a:off x="2753950" y="1990368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26" name="Google Shape;1326;p77"/>
          <p:cNvSpPr txBox="1">
            <a:spLocks noGrp="1"/>
          </p:cNvSpPr>
          <p:nvPr>
            <p:ph type="subTitle" idx="3"/>
          </p:nvPr>
        </p:nvSpPr>
        <p:spPr>
          <a:xfrm>
            <a:off x="740829" y="2044239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7"/>
          <p:cNvSpPr txBox="1">
            <a:spLocks noGrp="1"/>
          </p:cNvSpPr>
          <p:nvPr>
            <p:ph type="subTitle" idx="4"/>
          </p:nvPr>
        </p:nvSpPr>
        <p:spPr>
          <a:xfrm>
            <a:off x="2826900" y="2047288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7"/>
          <p:cNvSpPr/>
          <p:nvPr/>
        </p:nvSpPr>
        <p:spPr>
          <a:xfrm rot="10800000" flipH="1">
            <a:off x="2753950" y="2736093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29" name="Google Shape;1329;p77"/>
          <p:cNvSpPr txBox="1">
            <a:spLocks noGrp="1"/>
          </p:cNvSpPr>
          <p:nvPr>
            <p:ph type="subTitle" idx="5"/>
          </p:nvPr>
        </p:nvSpPr>
        <p:spPr>
          <a:xfrm>
            <a:off x="740829" y="2789964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77"/>
          <p:cNvSpPr txBox="1">
            <a:spLocks noGrp="1"/>
          </p:cNvSpPr>
          <p:nvPr>
            <p:ph type="subTitle" idx="6"/>
          </p:nvPr>
        </p:nvSpPr>
        <p:spPr>
          <a:xfrm>
            <a:off x="2826900" y="2793013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31" name="Google Shape;1331;p77"/>
          <p:cNvSpPr/>
          <p:nvPr/>
        </p:nvSpPr>
        <p:spPr>
          <a:xfrm rot="10800000" flipH="1">
            <a:off x="2753950" y="3481818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32" name="Google Shape;1332;p77"/>
          <p:cNvSpPr txBox="1">
            <a:spLocks noGrp="1"/>
          </p:cNvSpPr>
          <p:nvPr>
            <p:ph type="subTitle" idx="7"/>
          </p:nvPr>
        </p:nvSpPr>
        <p:spPr>
          <a:xfrm>
            <a:off x="740829" y="3535689"/>
            <a:ext cx="15228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7"/>
          <p:cNvSpPr txBox="1">
            <a:spLocks noGrp="1"/>
          </p:cNvSpPr>
          <p:nvPr>
            <p:ph type="subTitle" idx="8"/>
          </p:nvPr>
        </p:nvSpPr>
        <p:spPr>
          <a:xfrm>
            <a:off x="2826900" y="3538738"/>
            <a:ext cx="5323200" cy="688800"/>
          </a:xfrm>
          <a:prstGeom prst="rect">
            <a:avLst/>
          </a:prstGeom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77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335" name="Google Shape;1335;p77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8" name="Google Shape;1338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 3">
  <p:cSld name="BLANK_1_1_1_1_1_1_1_1_1_1_7_2_2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79"/>
          <p:cNvSpPr/>
          <p:nvPr/>
        </p:nvSpPr>
        <p:spPr>
          <a:xfrm>
            <a:off x="0" y="3170300"/>
            <a:ext cx="9202800" cy="1935300"/>
          </a:xfrm>
          <a:prstGeom prst="rect">
            <a:avLst/>
          </a:prstGeom>
          <a:solidFill>
            <a:srgbClr val="FFFBF4"/>
          </a:solidFill>
          <a:ln w="9525" cap="flat" cmpd="sng">
            <a:solidFill>
              <a:srgbClr val="FFFB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79"/>
          <p:cNvSpPr/>
          <p:nvPr/>
        </p:nvSpPr>
        <p:spPr>
          <a:xfrm rot="10800000" flipH="1">
            <a:off x="6789149" y="-19"/>
            <a:ext cx="2354862" cy="2397219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rgbClr val="E1A851"/>
              </a:gs>
              <a:gs pos="38000">
                <a:srgbClr val="E7E6E6"/>
              </a:gs>
              <a:gs pos="92000">
                <a:srgbClr val="0F4979"/>
              </a:gs>
              <a:gs pos="100000">
                <a:srgbClr val="0F4979"/>
              </a:gs>
            </a:gsLst>
            <a:lin ang="1260002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`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42" name="Google Shape;1342;p79"/>
          <p:cNvSpPr txBox="1">
            <a:spLocks noGrp="1"/>
          </p:cNvSpPr>
          <p:nvPr>
            <p:ph type="title"/>
          </p:nvPr>
        </p:nvSpPr>
        <p:spPr>
          <a:xfrm>
            <a:off x="275375" y="1170300"/>
            <a:ext cx="5207400" cy="800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79"/>
          <p:cNvSpPr txBox="1">
            <a:spLocks noGrp="1"/>
          </p:cNvSpPr>
          <p:nvPr>
            <p:ph type="subTitle" idx="1"/>
          </p:nvPr>
        </p:nvSpPr>
        <p:spPr>
          <a:xfrm>
            <a:off x="266550" y="3562275"/>
            <a:ext cx="7299300" cy="119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cxnSp>
        <p:nvCxnSpPr>
          <p:cNvPr id="1344" name="Google Shape;1344;p79"/>
          <p:cNvCxnSpPr/>
          <p:nvPr/>
        </p:nvCxnSpPr>
        <p:spPr>
          <a:xfrm>
            <a:off x="287128" y="1993909"/>
            <a:ext cx="1911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">
  <p:cSld name="BLANK_2_5">
    <p:bg>
      <p:bgPr>
        <a:solidFill>
          <a:srgbClr val="FFFF00"/>
        </a:solid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 1">
  <p:cSld name="BLANK_2_5_1">
    <p:bg>
      <p:bgPr>
        <a:solidFill>
          <a:srgbClr val="FFFF00"/>
        </a:solidFill>
        <a:effectLst/>
      </p:bgPr>
    </p:bg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Sidebar 1 1">
  <p:cSld name="No Sidebar_1_1"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/>
          <p:nvPr/>
        </p:nvSpPr>
        <p:spPr>
          <a:xfrm>
            <a:off x="5861425" y="3065475"/>
            <a:ext cx="3282600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9" name="Google Shape;149;p9"/>
          <p:cNvSpPr/>
          <p:nvPr/>
        </p:nvSpPr>
        <p:spPr>
          <a:xfrm>
            <a:off x="6818025" y="1675"/>
            <a:ext cx="232630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275375" y="1090925"/>
            <a:ext cx="6496500" cy="246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275375" y="3553325"/>
            <a:ext cx="4660200" cy="142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6pPr>
            <a:lvl7pPr lvl="6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7pPr>
            <a:lvl8pPr lvl="7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8pPr>
            <a:lvl9pPr lvl="8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9pPr>
          </a:lstStyle>
          <a:p>
            <a:endParaRPr/>
          </a:p>
        </p:txBody>
      </p:sp>
      <p:cxnSp>
        <p:nvCxnSpPr>
          <p:cNvPr id="152" name="Google Shape;152;p9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9"/>
          <p:cNvCxnSpPr/>
          <p:nvPr/>
        </p:nvCxnSpPr>
        <p:spPr>
          <a:xfrm>
            <a:off x="7821625" y="4974425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9"/>
          <p:cNvCxnSpPr/>
          <p:nvPr/>
        </p:nvCxnSpPr>
        <p:spPr>
          <a:xfrm>
            <a:off x="8060125" y="4794575"/>
            <a:ext cx="108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9"/>
          <p:cNvSpPr/>
          <p:nvPr/>
        </p:nvSpPr>
        <p:spPr>
          <a:xfrm>
            <a:off x="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"/>
          <p:cNvSpPr/>
          <p:nvPr/>
        </p:nvSpPr>
        <p:spPr>
          <a:xfrm>
            <a:off x="3636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3636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7272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10908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7272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14544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0" y="704988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>
            <a:off x="363600" y="7050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>
            <a:off x="10908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 2">
  <p:cSld name="BLANK_2_5_2">
    <p:bg>
      <p:bgPr>
        <a:solidFill>
          <a:srgbClr val="FFFF00"/>
        </a:soli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5 3">
  <p:cSld name="BLANK_2_5_3">
    <p:bg>
      <p:bgPr>
        <a:solidFill>
          <a:srgbClr val="FFFF00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1">
  <p:cSld name="BLANK_2_1">
    <p:bg>
      <p:bgPr>
        <a:solidFill>
          <a:schemeClr val="lt1"/>
        </a:solidFill>
        <a:effectLst/>
      </p:bgPr>
    </p:bg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84"/>
          <p:cNvSpPr txBox="1">
            <a:spLocks noGrp="1"/>
          </p:cNvSpPr>
          <p:nvPr>
            <p:ph type="subTitle" idx="1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351" name="Google Shape;1351;p8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name="adj1" fmla="val 694140"/>
              <a:gd name="adj2" fmla="val 11948531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52" name="Google Shape;1352;p84"/>
          <p:cNvSpPr txBox="1">
            <a:spLocks noGrp="1"/>
          </p:cNvSpPr>
          <p:nvPr>
            <p:ph type="subTitle" idx="2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353" name="Google Shape;1353;p8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354" name="Google Shape;1354;p84"/>
          <p:cNvGrpSpPr/>
          <p:nvPr/>
        </p:nvGrpSpPr>
        <p:grpSpPr>
          <a:xfrm rot="10800000" flipH="1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355" name="Google Shape;1355;p84"/>
            <p:cNvSpPr/>
            <p:nvPr/>
          </p:nvSpPr>
          <p:spPr>
            <a:xfrm>
              <a:off x="4208325" y="1644500"/>
              <a:ext cx="4962825" cy="3516000"/>
            </a:xfrm>
            <a:custGeom>
              <a:avLst/>
              <a:gdLst/>
              <a:ahLst/>
              <a:cxnLst/>
              <a:rect l="l" t="t" r="r" b="b"/>
              <a:pathLst>
                <a:path w="198513" h="140640" extrusionOk="0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6" name="Google Shape;1356;p84"/>
            <p:cNvSpPr/>
            <p:nvPr/>
          </p:nvSpPr>
          <p:spPr>
            <a:xfrm>
              <a:off x="3200875" y="1642950"/>
              <a:ext cx="1795975" cy="3517550"/>
            </a:xfrm>
            <a:custGeom>
              <a:avLst/>
              <a:gdLst/>
              <a:ahLst/>
              <a:cxnLst/>
              <a:rect l="l" t="t" r="r" b="b"/>
              <a:pathLst>
                <a:path w="71839" h="140702" extrusionOk="0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57" name="Google Shape;1357;p8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358" name="Google Shape;1358;p8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359" name="Google Shape;1359;p8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60" name="Google Shape;1360;p8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1" name="Google Shape;1361;p8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2" name="Google Shape;1362;p8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63" name="Google Shape;1363;p8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1364" name="Google Shape;1364;p8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5" name="Google Shape;1365;p8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6" name="Google Shape;1366;p8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7" name="Google Shape;1367;p8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68" name="Google Shape;1368;p8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69" name="Google Shape;1369;p8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0" name="Google Shape;1370;p8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1" name="Google Shape;1371;p8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2" name="Google Shape;1372;p8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73" name="Google Shape;1373;p8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1374" name="Google Shape;1374;p8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5" name="Google Shape;1375;p8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76" name="Google Shape;1376;p8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377" name="Google Shape;1377;p84"/>
          <p:cNvSpPr txBox="1">
            <a:spLocks noGrp="1"/>
          </p:cNvSpPr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8" name="Google Shape;1378;p84"/>
          <p:cNvSpPr txBox="1"/>
          <p:nvPr/>
        </p:nvSpPr>
        <p:spPr>
          <a:xfrm>
            <a:off x="549000" y="1053850"/>
            <a:ext cx="36981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slide onwards are not used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2 2">
  <p:cSld name="BLANK_2_2">
    <p:bg>
      <p:bgPr>
        <a:solidFill>
          <a:schemeClr val="lt1"/>
        </a:solidFill>
        <a:effectLst/>
      </p:bgPr>
    </p:bg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5"/>
          <p:cNvSpPr txBox="1">
            <a:spLocks noGrp="1"/>
          </p:cNvSpPr>
          <p:nvPr>
            <p:ph type="subTitle" idx="1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381" name="Google Shape;1381;p85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name="adj1" fmla="val 694140"/>
              <a:gd name="adj2" fmla="val 11948531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82" name="Google Shape;1382;p85"/>
          <p:cNvSpPr txBox="1">
            <a:spLocks noGrp="1"/>
          </p:cNvSpPr>
          <p:nvPr>
            <p:ph type="subTitle" idx="2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383" name="Google Shape;1383;p85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384" name="Google Shape;1384;p85"/>
          <p:cNvGrpSpPr/>
          <p:nvPr/>
        </p:nvGrpSpPr>
        <p:grpSpPr>
          <a:xfrm rot="10800000" flipH="1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385" name="Google Shape;1385;p85"/>
            <p:cNvSpPr/>
            <p:nvPr/>
          </p:nvSpPr>
          <p:spPr>
            <a:xfrm>
              <a:off x="4208325" y="1644500"/>
              <a:ext cx="4962825" cy="3516000"/>
            </a:xfrm>
            <a:custGeom>
              <a:avLst/>
              <a:gdLst/>
              <a:ahLst/>
              <a:cxnLst/>
              <a:rect l="l" t="t" r="r" b="b"/>
              <a:pathLst>
                <a:path w="198513" h="140640" extrusionOk="0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6" name="Google Shape;1386;p85"/>
            <p:cNvSpPr/>
            <p:nvPr/>
          </p:nvSpPr>
          <p:spPr>
            <a:xfrm>
              <a:off x="3200875" y="1642950"/>
              <a:ext cx="1795975" cy="3517550"/>
            </a:xfrm>
            <a:custGeom>
              <a:avLst/>
              <a:gdLst/>
              <a:ahLst/>
              <a:cxnLst/>
              <a:rect l="l" t="t" r="r" b="b"/>
              <a:pathLst>
                <a:path w="71839" h="140702" extrusionOk="0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87" name="Google Shape;1387;p85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388" name="Google Shape;1388;p8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389" name="Google Shape;1389;p8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90" name="Google Shape;1390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1" name="Google Shape;1391;p8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2" name="Google Shape;1392;p8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93" name="Google Shape;1393;p85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1394" name="Google Shape;1394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5" name="Google Shape;1395;p8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6" name="Google Shape;1396;p8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7" name="Google Shape;1397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98" name="Google Shape;1398;p8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99" name="Google Shape;1399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00" name="Google Shape;1400;p8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01" name="Google Shape;1401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02" name="Google Shape;1402;p8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3" name="Google Shape;1403;p85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1404" name="Google Shape;1404;p8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05" name="Google Shape;1405;p8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06" name="Google Shape;1406;p85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07" name="Google Shape;1407;p85"/>
          <p:cNvSpPr txBox="1">
            <a:spLocks noGrp="1"/>
          </p:cNvSpPr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8" name="Google Shape;1408;p85"/>
          <p:cNvSpPr txBox="1"/>
          <p:nvPr/>
        </p:nvSpPr>
        <p:spPr>
          <a:xfrm>
            <a:off x="549000" y="1053850"/>
            <a:ext cx="36981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slide onwards are not used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Sidebar 1 1 1">
  <p:cSld name="No Sidebar_1_1_1">
    <p:bg>
      <p:bgPr>
        <a:solidFill>
          <a:schemeClr val="lt2"/>
        </a:solidFill>
        <a:effectLst/>
      </p:bgPr>
    </p:bg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6"/>
          <p:cNvSpPr txBox="1">
            <a:spLocks noGrp="1"/>
          </p:cNvSpPr>
          <p:nvPr>
            <p:ph type="title"/>
          </p:nvPr>
        </p:nvSpPr>
        <p:spPr>
          <a:xfrm>
            <a:off x="275375" y="1090925"/>
            <a:ext cx="6496500" cy="246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Calibri"/>
              <a:buNone/>
              <a:defRPr sz="5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Calibri"/>
              <a:buNone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1" name="Google Shape;1411;p86"/>
          <p:cNvSpPr txBox="1">
            <a:spLocks noGrp="1"/>
          </p:cNvSpPr>
          <p:nvPr>
            <p:ph type="subTitle" idx="1"/>
          </p:nvPr>
        </p:nvSpPr>
        <p:spPr>
          <a:xfrm>
            <a:off x="275375" y="3553325"/>
            <a:ext cx="4660200" cy="142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6pPr>
            <a:lvl7pPr lvl="6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7pPr>
            <a:lvl8pPr lvl="7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8pPr>
            <a:lvl9pPr lvl="8"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9pPr>
          </a:lstStyle>
          <a:p>
            <a:endParaRPr/>
          </a:p>
        </p:txBody>
      </p:sp>
      <p:sp>
        <p:nvSpPr>
          <p:cNvPr id="1412" name="Google Shape;1412;p86"/>
          <p:cNvSpPr/>
          <p:nvPr/>
        </p:nvSpPr>
        <p:spPr>
          <a:xfrm>
            <a:off x="6127475" y="3065475"/>
            <a:ext cx="3016709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" name="Google Shape;1413;p86"/>
          <p:cNvSpPr/>
          <p:nvPr/>
        </p:nvSpPr>
        <p:spPr>
          <a:xfrm>
            <a:off x="7006553" y="1675"/>
            <a:ext cx="213787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414" name="Google Shape;1414;p86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5" name="Google Shape;1415;p86"/>
          <p:cNvCxnSpPr/>
          <p:nvPr/>
        </p:nvCxnSpPr>
        <p:spPr>
          <a:xfrm>
            <a:off x="7821825" y="4818900"/>
            <a:ext cx="1322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6" name="Google Shape;1416;p86"/>
          <p:cNvCxnSpPr/>
          <p:nvPr/>
        </p:nvCxnSpPr>
        <p:spPr>
          <a:xfrm>
            <a:off x="8104275" y="4533150"/>
            <a:ext cx="1040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86"/>
          <p:cNvSpPr/>
          <p:nvPr/>
        </p:nvSpPr>
        <p:spPr>
          <a:xfrm>
            <a:off x="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86"/>
          <p:cNvSpPr/>
          <p:nvPr/>
        </p:nvSpPr>
        <p:spPr>
          <a:xfrm>
            <a:off x="3636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86"/>
          <p:cNvSpPr/>
          <p:nvPr/>
        </p:nvSpPr>
        <p:spPr>
          <a:xfrm>
            <a:off x="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86"/>
          <p:cNvSpPr/>
          <p:nvPr/>
        </p:nvSpPr>
        <p:spPr>
          <a:xfrm>
            <a:off x="3636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86"/>
          <p:cNvSpPr/>
          <p:nvPr/>
        </p:nvSpPr>
        <p:spPr>
          <a:xfrm>
            <a:off x="7272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86"/>
          <p:cNvSpPr/>
          <p:nvPr/>
        </p:nvSpPr>
        <p:spPr>
          <a:xfrm>
            <a:off x="10908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86"/>
          <p:cNvSpPr/>
          <p:nvPr/>
        </p:nvSpPr>
        <p:spPr>
          <a:xfrm>
            <a:off x="727200" y="35250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86"/>
          <p:cNvSpPr/>
          <p:nvPr/>
        </p:nvSpPr>
        <p:spPr>
          <a:xfrm>
            <a:off x="1454400" y="0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86"/>
          <p:cNvSpPr/>
          <p:nvPr/>
        </p:nvSpPr>
        <p:spPr>
          <a:xfrm>
            <a:off x="0" y="704988"/>
            <a:ext cx="363600" cy="352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caption">
  <p:cSld name="BLANK_1_1_1_1_1_1_1_1_1_1_1_1_1_1_1_1_1_1_2">
    <p:bg>
      <p:bgPr>
        <a:solidFill>
          <a:schemeClr val="dk2"/>
        </a:soli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87"/>
          <p:cNvSpPr txBox="1">
            <a:spLocks noGrp="1"/>
          </p:cNvSpPr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8" name="Google Shape;1428;p87"/>
          <p:cNvSpPr>
            <a:spLocks noGrp="1"/>
          </p:cNvSpPr>
          <p:nvPr>
            <p:ph type="pic" idx="2"/>
          </p:nvPr>
        </p:nvSpPr>
        <p:spPr>
          <a:xfrm>
            <a:off x="10803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9" name="Google Shape;1429;p87"/>
          <p:cNvSpPr>
            <a:spLocks noGrp="1"/>
          </p:cNvSpPr>
          <p:nvPr>
            <p:ph type="pic" idx="3"/>
          </p:nvPr>
        </p:nvSpPr>
        <p:spPr>
          <a:xfrm>
            <a:off x="36711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0" name="Google Shape;1430;p87"/>
          <p:cNvSpPr>
            <a:spLocks noGrp="1"/>
          </p:cNvSpPr>
          <p:nvPr>
            <p:ph type="pic" idx="4"/>
          </p:nvPr>
        </p:nvSpPr>
        <p:spPr>
          <a:xfrm>
            <a:off x="6234900" y="984738"/>
            <a:ext cx="1649400" cy="1649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1" name="Google Shape;1431;p87"/>
          <p:cNvSpPr txBox="1">
            <a:spLocks noGrp="1"/>
          </p:cNvSpPr>
          <p:nvPr>
            <p:ph type="subTitle" idx="1"/>
          </p:nvPr>
        </p:nvSpPr>
        <p:spPr>
          <a:xfrm>
            <a:off x="8616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2" name="Google Shape;1432;p87"/>
          <p:cNvSpPr txBox="1">
            <a:spLocks noGrp="1"/>
          </p:cNvSpPr>
          <p:nvPr>
            <p:ph type="title" idx="5"/>
          </p:nvPr>
        </p:nvSpPr>
        <p:spPr>
          <a:xfrm>
            <a:off x="10257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3" name="Google Shape;1433;p87"/>
          <p:cNvSpPr txBox="1">
            <a:spLocks noGrp="1"/>
          </p:cNvSpPr>
          <p:nvPr>
            <p:ph type="subTitle" idx="6"/>
          </p:nvPr>
        </p:nvSpPr>
        <p:spPr>
          <a:xfrm>
            <a:off x="34524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4" name="Google Shape;1434;p87"/>
          <p:cNvSpPr txBox="1">
            <a:spLocks noGrp="1"/>
          </p:cNvSpPr>
          <p:nvPr>
            <p:ph type="title" idx="7"/>
          </p:nvPr>
        </p:nvSpPr>
        <p:spPr>
          <a:xfrm>
            <a:off x="36165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5" name="Google Shape;1435;p87"/>
          <p:cNvSpPr txBox="1">
            <a:spLocks noGrp="1"/>
          </p:cNvSpPr>
          <p:nvPr>
            <p:ph type="subTitle" idx="8"/>
          </p:nvPr>
        </p:nvSpPr>
        <p:spPr>
          <a:xfrm>
            <a:off x="6043200" y="3324125"/>
            <a:ext cx="2086800" cy="134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6" name="Google Shape;1436;p87"/>
          <p:cNvSpPr txBox="1">
            <a:spLocks noGrp="1"/>
          </p:cNvSpPr>
          <p:nvPr>
            <p:ph type="title" idx="9"/>
          </p:nvPr>
        </p:nvSpPr>
        <p:spPr>
          <a:xfrm>
            <a:off x="6207300" y="3031850"/>
            <a:ext cx="1758600" cy="27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437" name="Google Shape;1437;p87"/>
          <p:cNvCxnSpPr/>
          <p:nvPr/>
        </p:nvCxnSpPr>
        <p:spPr>
          <a:xfrm>
            <a:off x="1774075" y="221875"/>
            <a:ext cx="0" cy="335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87"/>
          <p:cNvSpPr/>
          <p:nvPr/>
        </p:nvSpPr>
        <p:spPr>
          <a:xfrm>
            <a:off x="8731643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87"/>
          <p:cNvSpPr/>
          <p:nvPr/>
        </p:nvSpPr>
        <p:spPr>
          <a:xfrm>
            <a:off x="8319287" y="375377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87"/>
          <p:cNvSpPr/>
          <p:nvPr/>
        </p:nvSpPr>
        <p:spPr>
          <a:xfrm>
            <a:off x="7494575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87"/>
          <p:cNvSpPr/>
          <p:nvPr/>
        </p:nvSpPr>
        <p:spPr>
          <a:xfrm>
            <a:off x="7906931" y="375377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87"/>
          <p:cNvSpPr/>
          <p:nvPr/>
        </p:nvSpPr>
        <p:spPr>
          <a:xfrm>
            <a:off x="8731643" y="375377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87"/>
          <p:cNvSpPr/>
          <p:nvPr/>
        </p:nvSpPr>
        <p:spPr>
          <a:xfrm>
            <a:off x="8731643" y="7508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87"/>
          <p:cNvSpPr/>
          <p:nvPr/>
        </p:nvSpPr>
        <p:spPr>
          <a:xfrm>
            <a:off x="7906931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87"/>
          <p:cNvSpPr/>
          <p:nvPr/>
        </p:nvSpPr>
        <p:spPr>
          <a:xfrm>
            <a:off x="8319287" y="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87"/>
          <p:cNvSpPr/>
          <p:nvPr/>
        </p:nvSpPr>
        <p:spPr>
          <a:xfrm>
            <a:off x="38100" y="47682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87"/>
          <p:cNvSpPr/>
          <p:nvPr/>
        </p:nvSpPr>
        <p:spPr>
          <a:xfrm>
            <a:off x="38100" y="43929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87"/>
          <p:cNvSpPr/>
          <p:nvPr/>
        </p:nvSpPr>
        <p:spPr>
          <a:xfrm>
            <a:off x="450300" y="47682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87"/>
          <p:cNvSpPr/>
          <p:nvPr/>
        </p:nvSpPr>
        <p:spPr>
          <a:xfrm>
            <a:off x="861600" y="47682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87"/>
          <p:cNvSpPr/>
          <p:nvPr/>
        </p:nvSpPr>
        <p:spPr>
          <a:xfrm>
            <a:off x="38100" y="4017600"/>
            <a:ext cx="412200" cy="3753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Alt 2">
  <p:cSld name="BLANK_1_1_1_1_1_1_1_2">
    <p:bg>
      <p:bgPr>
        <a:solidFill>
          <a:schemeClr val="lt2"/>
        </a:solidFill>
        <a:effectLst/>
      </p:bgPr>
    </p:bg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8"/>
          <p:cNvSpPr/>
          <p:nvPr/>
        </p:nvSpPr>
        <p:spPr>
          <a:xfrm>
            <a:off x="5861425" y="3065475"/>
            <a:ext cx="3282600" cy="2078950"/>
          </a:xfrm>
          <a:custGeom>
            <a:avLst/>
            <a:gdLst/>
            <a:ahLst/>
            <a:cxnLst/>
            <a:rect l="l" t="t" r="r" b="b"/>
            <a:pathLst>
              <a:path w="131304" h="83158" extrusionOk="0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53" name="Google Shape;1453;p88"/>
          <p:cNvSpPr/>
          <p:nvPr/>
        </p:nvSpPr>
        <p:spPr>
          <a:xfrm>
            <a:off x="6818025" y="1675"/>
            <a:ext cx="2326300" cy="3183925"/>
          </a:xfrm>
          <a:custGeom>
            <a:avLst/>
            <a:gdLst/>
            <a:ahLst/>
            <a:cxnLst/>
            <a:rect l="l" t="t" r="r" b="b"/>
            <a:pathLst>
              <a:path w="93052" h="127357" extrusionOk="0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54" name="Google Shape;1454;p8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455" name="Google Shape;1455;p88"/>
            <p:cNvGrpSpPr/>
            <p:nvPr/>
          </p:nvGrpSpPr>
          <p:grpSpPr>
            <a:xfrm rot="10800000" flipH="1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456" name="Google Shape;1456;p8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7" name="Google Shape;1457;p8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8" name="Google Shape;1458;p8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9" name="Google Shape;1459;p8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0" name="Google Shape;1460;p8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61" name="Google Shape;1461;p88"/>
            <p:cNvGrpSpPr/>
            <p:nvPr/>
          </p:nvGrpSpPr>
          <p:grpSpPr>
            <a:xfrm rot="10800000" flipH="1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1462" name="Google Shape;1462;p8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3" name="Google Shape;1463;p8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4" name="Google Shape;1464;p8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5" name="Google Shape;1465;p8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6" name="Google Shape;1466;p8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467" name="Google Shape;1467;p88"/>
            <p:cNvSpPr/>
            <p:nvPr/>
          </p:nvSpPr>
          <p:spPr>
            <a:xfrm rot="10800000" flipH="1">
              <a:off x="1927813" y="392406"/>
              <a:ext cx="402000" cy="407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68" name="Google Shape;1468;p88"/>
          <p:cNvSpPr txBox="1">
            <a:spLocks noGrp="1"/>
          </p:cNvSpPr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9" name="Google Shape;1469;p8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name="adj1" fmla="val 2600939"/>
              <a:gd name="adj2" fmla="val 185611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70" name="Google Shape;1470;p8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name="adj1" fmla="val 837048"/>
              <a:gd name="adj2" fmla="val 1966528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71" name="Google Shape;1471;p88"/>
          <p:cNvSpPr txBox="1">
            <a:spLocks noGrp="1"/>
          </p:cNvSpPr>
          <p:nvPr>
            <p:ph type="subTitle" idx="1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472" name="Google Shape;1472;p88"/>
          <p:cNvCxnSpPr/>
          <p:nvPr/>
        </p:nvCxnSpPr>
        <p:spPr>
          <a:xfrm>
            <a:off x="1136205" y="977328"/>
            <a:ext cx="6883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Alt 2">
  <p:cSld name="BLANK_1_1_1_1_1_1_1_1_1_1_1_1_1_1">
    <p:bg>
      <p:bgPr>
        <a:solidFill>
          <a:schemeClr val="lt1"/>
        </a:solidFill>
        <a:effectLst/>
      </p:bgPr>
    </p:bg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89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75" name="Google Shape;1475;p89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6" name="Google Shape;1476;p89"/>
          <p:cNvSpPr txBox="1">
            <a:spLocks noGrp="1"/>
          </p:cNvSpPr>
          <p:nvPr>
            <p:ph type="title" idx="3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77" name="Google Shape;1477;p89"/>
          <p:cNvSpPr txBox="1">
            <a:spLocks noGrp="1"/>
          </p:cNvSpPr>
          <p:nvPr>
            <p:ph type="title" idx="4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78" name="Google Shape;1478;p89"/>
          <p:cNvSpPr txBox="1">
            <a:spLocks noGrp="1"/>
          </p:cNvSpPr>
          <p:nvPr>
            <p:ph type="title" idx="5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79" name="Google Shape;1479;p89"/>
          <p:cNvSpPr txBox="1">
            <a:spLocks noGrp="1"/>
          </p:cNvSpPr>
          <p:nvPr>
            <p:ph type="body" idx="1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480" name="Google Shape;1480;p89"/>
          <p:cNvSpPr txBox="1">
            <a:spLocks noGrp="1"/>
          </p:cNvSpPr>
          <p:nvPr>
            <p:ph type="body" idx="6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481" name="Google Shape;1481;p89"/>
          <p:cNvSpPr txBox="1">
            <a:spLocks noGrp="1"/>
          </p:cNvSpPr>
          <p:nvPr>
            <p:ph type="body" idx="7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482" name="Google Shape;1482;p89"/>
          <p:cNvSpPr txBox="1">
            <a:spLocks noGrp="1"/>
          </p:cNvSpPr>
          <p:nvPr>
            <p:ph type="body" idx="8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483" name="Google Shape;1483;p89"/>
          <p:cNvSpPr txBox="1">
            <a:spLocks noGrp="1"/>
          </p:cNvSpPr>
          <p:nvPr>
            <p:ph type="body" idx="9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484" name="Google Shape;1484;p89"/>
          <p:cNvSpPr txBox="1">
            <a:spLocks noGrp="1"/>
          </p:cNvSpPr>
          <p:nvPr>
            <p:ph type="body" idx="13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rm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485" name="Google Shape;1485;p89"/>
          <p:cNvSpPr txBox="1">
            <a:spLocks noGrp="1"/>
          </p:cNvSpPr>
          <p:nvPr>
            <p:ph type="title" idx="1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CUSTOM_2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90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88" name="Google Shape;1488;p90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1489" name="Google Shape;1489;p90"/>
          <p:cNvGrpSpPr/>
          <p:nvPr/>
        </p:nvGrpSpPr>
        <p:grpSpPr>
          <a:xfrm rot="10800000" flipH="1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1490" name="Google Shape;1490;p90"/>
            <p:cNvSpPr/>
            <p:nvPr/>
          </p:nvSpPr>
          <p:spPr>
            <a:xfrm>
              <a:off x="4306084" y="4485495"/>
              <a:ext cx="4837921" cy="658008"/>
            </a:xfrm>
            <a:custGeom>
              <a:avLst/>
              <a:gdLst/>
              <a:ahLst/>
              <a:cxnLst/>
              <a:rect l="l" t="t" r="r" b="b"/>
              <a:pathLst>
                <a:path w="89824" h="12217" fill="none" extrusionOk="0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491" name="Google Shape;1491;p90"/>
            <p:cNvSpPr/>
            <p:nvPr/>
          </p:nvSpPr>
          <p:spPr>
            <a:xfrm>
              <a:off x="4306084" y="3738493"/>
              <a:ext cx="4837921" cy="747038"/>
            </a:xfrm>
            <a:custGeom>
              <a:avLst/>
              <a:gdLst/>
              <a:ahLst/>
              <a:cxnLst/>
              <a:rect l="l" t="t" r="r" b="b"/>
              <a:pathLst>
                <a:path w="89824" h="13870" fill="none" extrusionOk="0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492" name="Google Shape;1492;p90"/>
            <p:cNvSpPr/>
            <p:nvPr/>
          </p:nvSpPr>
          <p:spPr>
            <a:xfrm>
              <a:off x="4306084" y="2701610"/>
              <a:ext cx="4837921" cy="1036913"/>
            </a:xfrm>
            <a:custGeom>
              <a:avLst/>
              <a:gdLst/>
              <a:ahLst/>
              <a:cxnLst/>
              <a:rect l="l" t="t" r="r" b="b"/>
              <a:pathLst>
                <a:path w="89824" h="19252" fill="none" extrusionOk="0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93" name="Google Shape;1493;p90"/>
          <p:cNvSpPr txBox="1">
            <a:spLocks noGrp="1"/>
          </p:cNvSpPr>
          <p:nvPr>
            <p:ph type="subTitle" idx="1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90"/>
          <p:cNvSpPr txBox="1">
            <a:spLocks noGrp="1"/>
          </p:cNvSpPr>
          <p:nvPr>
            <p:ph type="subTitle" idx="3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90"/>
          <p:cNvSpPr txBox="1">
            <a:spLocks noGrp="1"/>
          </p:cNvSpPr>
          <p:nvPr>
            <p:ph type="subTitle" idx="4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6" name="Google Shape;1496;p90"/>
          <p:cNvSpPr txBox="1">
            <a:spLocks noGrp="1"/>
          </p:cNvSpPr>
          <p:nvPr>
            <p:ph type="subTitle" idx="5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90"/>
          <p:cNvSpPr txBox="1">
            <a:spLocks noGrp="1"/>
          </p:cNvSpPr>
          <p:nvPr>
            <p:ph type="subTitle" idx="6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90"/>
          <p:cNvSpPr txBox="1">
            <a:spLocks noGrp="1"/>
          </p:cNvSpPr>
          <p:nvPr>
            <p:ph type="subTitle" idx="7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9" name="Google Shape;1499;p90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1500" name="Google Shape;1500;p90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avLst/>
              <a:gdLst/>
              <a:ahLst/>
              <a:cxnLst/>
              <a:rect l="l" t="t" r="r" b="b"/>
              <a:pathLst>
                <a:path w="409856" h="140705" extrusionOk="0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1" name="Google Shape;1501;p90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avLst/>
              <a:gdLst/>
              <a:ahLst/>
              <a:cxnLst/>
              <a:rect l="l" t="t" r="r" b="b"/>
              <a:pathLst>
                <a:path w="31649" h="140700" extrusionOk="0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2" name="Google Shape;1502;p90"/>
          <p:cNvSpPr txBox="1">
            <a:spLocks noGrp="1"/>
          </p:cNvSpPr>
          <p:nvPr>
            <p:ph type="title" idx="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BLANK_1_1_1_1_1_1_1_1_1_1_7_2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5">
    <p:bg>
      <p:bgPr>
        <a:solidFill>
          <a:schemeClr val="l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0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168" name="Google Shape;168;p10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72" name="Google Shape;172;p10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173" name="Google Shape;173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74" name="Google Shape;174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80" name="Google Shape;180;p10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181" name="Google Shape;181;p10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82" name="Google Shape;182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183" name="Google Shape;183;p10"/>
          <p:cNvSpPr/>
          <p:nvPr/>
        </p:nvSpPr>
        <p:spPr>
          <a:xfrm>
            <a:off x="7010875" y="-8100"/>
            <a:ext cx="2143024" cy="2955031"/>
          </a:xfrm>
          <a:custGeom>
            <a:avLst/>
            <a:gdLst/>
            <a:ahLst/>
            <a:cxnLst/>
            <a:rect l="l" t="t" r="r" b="b"/>
            <a:pathLst>
              <a:path w="70390" h="107671" extrusionOk="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4" name="Google Shape;184;p10"/>
          <p:cNvSpPr/>
          <p:nvPr/>
        </p:nvSpPr>
        <p:spPr>
          <a:xfrm>
            <a:off x="1198600" y="1413300"/>
            <a:ext cx="7124700" cy="3498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0B0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85" name="Google Shape;185;p10"/>
          <p:cNvCxnSpPr/>
          <p:nvPr/>
        </p:nvCxnSpPr>
        <p:spPr>
          <a:xfrm rot="5400000">
            <a:off x="4715975" y="3301050"/>
            <a:ext cx="2489100" cy="0"/>
          </a:xfrm>
          <a:prstGeom prst="straightConnector1">
            <a:avLst/>
          </a:prstGeom>
          <a:noFill/>
          <a:ln w="19050" cap="flat" cmpd="sng">
            <a:solidFill>
              <a:srgbClr val="F0B0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0"/>
          <p:cNvCxnSpPr/>
          <p:nvPr/>
        </p:nvCxnSpPr>
        <p:spPr>
          <a:xfrm rot="5400000">
            <a:off x="2336225" y="3301050"/>
            <a:ext cx="2489100" cy="0"/>
          </a:xfrm>
          <a:prstGeom prst="straightConnector1">
            <a:avLst/>
          </a:prstGeom>
          <a:noFill/>
          <a:ln w="19050" cap="flat" cmpd="sng">
            <a:solidFill>
              <a:srgbClr val="F0B03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10"/>
          <p:cNvCxnSpPr/>
          <p:nvPr/>
        </p:nvCxnSpPr>
        <p:spPr>
          <a:xfrm>
            <a:off x="1561600" y="1900650"/>
            <a:ext cx="6320400" cy="0"/>
          </a:xfrm>
          <a:prstGeom prst="straightConnector1">
            <a:avLst/>
          </a:prstGeom>
          <a:noFill/>
          <a:ln w="19050" cap="flat" cmpd="sng">
            <a:solidFill>
              <a:srgbClr val="F0B03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10"/>
          <p:cNvSpPr txBox="1">
            <a:spLocks noGrp="1"/>
          </p:cNvSpPr>
          <p:nvPr>
            <p:ph type="subTitle" idx="1"/>
          </p:nvPr>
        </p:nvSpPr>
        <p:spPr>
          <a:xfrm>
            <a:off x="6220350" y="2056500"/>
            <a:ext cx="1825500" cy="26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ubTitle" idx="2"/>
          </p:nvPr>
        </p:nvSpPr>
        <p:spPr>
          <a:xfrm>
            <a:off x="61150" y="2112150"/>
            <a:ext cx="1070100" cy="237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0"/>
          <p:cNvSpPr txBox="1">
            <a:spLocks noGrp="1"/>
          </p:cNvSpPr>
          <p:nvPr>
            <p:ph type="subTitle" idx="3"/>
          </p:nvPr>
        </p:nvSpPr>
        <p:spPr>
          <a:xfrm>
            <a:off x="3887174" y="2056500"/>
            <a:ext cx="1825500" cy="26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subTitle" idx="4"/>
          </p:nvPr>
        </p:nvSpPr>
        <p:spPr>
          <a:xfrm>
            <a:off x="1486425" y="2056500"/>
            <a:ext cx="1825500" cy="269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0"/>
          <p:cNvSpPr txBox="1">
            <a:spLocks noGrp="1"/>
          </p:cNvSpPr>
          <p:nvPr>
            <p:ph type="subTitle" idx="5"/>
          </p:nvPr>
        </p:nvSpPr>
        <p:spPr>
          <a:xfrm>
            <a:off x="6176025" y="1467500"/>
            <a:ext cx="1825500" cy="39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0"/>
          <p:cNvSpPr txBox="1">
            <a:spLocks noGrp="1"/>
          </p:cNvSpPr>
          <p:nvPr>
            <p:ph type="subTitle" idx="6"/>
          </p:nvPr>
        </p:nvSpPr>
        <p:spPr>
          <a:xfrm>
            <a:off x="3842849" y="1467500"/>
            <a:ext cx="1825500" cy="39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10"/>
          <p:cNvSpPr txBox="1">
            <a:spLocks noGrp="1"/>
          </p:cNvSpPr>
          <p:nvPr>
            <p:ph type="subTitle" idx="7"/>
          </p:nvPr>
        </p:nvSpPr>
        <p:spPr>
          <a:xfrm>
            <a:off x="1442100" y="1467500"/>
            <a:ext cx="1825500" cy="398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title"/>
          </p:nvPr>
        </p:nvSpPr>
        <p:spPr>
          <a:xfrm>
            <a:off x="115025" y="111950"/>
            <a:ext cx="4696800" cy="518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96" name="Google Shape;196;p10"/>
          <p:cNvCxnSpPr/>
          <p:nvPr/>
        </p:nvCxnSpPr>
        <p:spPr>
          <a:xfrm>
            <a:off x="131694" y="689091"/>
            <a:ext cx="717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2">
    <p:bg>
      <p:bgPr>
        <a:solidFill>
          <a:schemeClr val="dk2"/>
        </a:solidFill>
        <a:effectLst/>
      </p:bgPr>
    </p:bg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92"/>
          <p:cNvSpPr/>
          <p:nvPr/>
        </p:nvSpPr>
        <p:spPr>
          <a:xfrm>
            <a:off x="930725" y="14438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6" name="Google Shape;1506;p92"/>
          <p:cNvSpPr txBox="1">
            <a:spLocks noGrp="1"/>
          </p:cNvSpPr>
          <p:nvPr>
            <p:ph type="body" idx="1"/>
          </p:nvPr>
        </p:nvSpPr>
        <p:spPr>
          <a:xfrm>
            <a:off x="1691425" y="20353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507" name="Google Shape;1507;p92"/>
          <p:cNvSpPr txBox="1">
            <a:spLocks noGrp="1"/>
          </p:cNvSpPr>
          <p:nvPr>
            <p:ph type="body" idx="2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508" name="Google Shape;1508;p92"/>
          <p:cNvSpPr txBox="1">
            <a:spLocks noGrp="1"/>
          </p:cNvSpPr>
          <p:nvPr>
            <p:ph type="body" idx="3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509" name="Google Shape;1509;p92"/>
          <p:cNvSpPr txBox="1">
            <a:spLocks noGrp="1"/>
          </p:cNvSpPr>
          <p:nvPr>
            <p:ph type="body" idx="4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‒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o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•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grpSp>
        <p:nvGrpSpPr>
          <p:cNvPr id="1510" name="Google Shape;1510;p92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511" name="Google Shape;1511;p92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512" name="Google Shape;1512;p92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3" name="Google Shape;1513;p9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14" name="Google Shape;1514;p92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515" name="Google Shape;1515;p92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6" name="Google Shape;1516;p9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7" name="Google Shape;1517;p9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8" name="Google Shape;1518;p9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19" name="Google Shape;1519;p92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520" name="Google Shape;1520;p9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1" name="Google Shape;1521;p9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2" name="Google Shape;1522;p9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23" name="Google Shape;1523;p92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524" name="Google Shape;1524;p92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5" name="Google Shape;1525;p92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6" name="Google Shape;1526;p9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7" name="Google Shape;1527;p9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8" name="Google Shape;1528;p9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529" name="Google Shape;1529;p92"/>
          <p:cNvSpPr/>
          <p:nvPr/>
        </p:nvSpPr>
        <p:spPr>
          <a:xfrm rot="10800000" flipH="1">
            <a:off x="8088611" y="9679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30" name="Google Shape;1530;p92"/>
          <p:cNvSpPr/>
          <p:nvPr/>
        </p:nvSpPr>
        <p:spPr>
          <a:xfrm rot="10800000" flipH="1">
            <a:off x="8088611" y="36966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31" name="Google Shape;1531;p92"/>
          <p:cNvSpPr/>
          <p:nvPr/>
        </p:nvSpPr>
        <p:spPr>
          <a:xfrm rot="10800000" flipH="1">
            <a:off x="8088611" y="94924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32" name="Google Shape;1532;p92"/>
          <p:cNvSpPr/>
          <p:nvPr/>
        </p:nvSpPr>
        <p:spPr>
          <a:xfrm rot="10800000" flipH="1">
            <a:off x="8088611" y="64646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33" name="Google Shape;1533;p92"/>
          <p:cNvSpPr txBox="1">
            <a:spLocks noGrp="1"/>
          </p:cNvSpPr>
          <p:nvPr>
            <p:ph type="subTitle" idx="5"/>
          </p:nvPr>
        </p:nvSpPr>
        <p:spPr>
          <a:xfrm>
            <a:off x="1621500" y="15430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92"/>
          <p:cNvSpPr txBox="1">
            <a:spLocks noGrp="1"/>
          </p:cNvSpPr>
          <p:nvPr>
            <p:ph type="subTitle" idx="6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5" name="Google Shape;1535;p92"/>
          <p:cNvSpPr txBox="1">
            <a:spLocks noGrp="1"/>
          </p:cNvSpPr>
          <p:nvPr>
            <p:ph type="subTitle" idx="7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92"/>
          <p:cNvSpPr/>
          <p:nvPr/>
        </p:nvSpPr>
        <p:spPr>
          <a:xfrm rot="10800000">
            <a:off x="930725" y="14438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37" name="Google Shape;1537;p92"/>
          <p:cNvSpPr/>
          <p:nvPr/>
        </p:nvSpPr>
        <p:spPr>
          <a:xfrm rot="10800000">
            <a:off x="930725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38" name="Google Shape;1538;p92"/>
          <p:cNvSpPr/>
          <p:nvPr/>
        </p:nvSpPr>
        <p:spPr>
          <a:xfrm rot="10800000">
            <a:off x="4748450" y="1443850"/>
            <a:ext cx="618259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39" name="Google Shape;1539;p92"/>
          <p:cNvSpPr/>
          <p:nvPr/>
        </p:nvSpPr>
        <p:spPr>
          <a:xfrm rot="10800000">
            <a:off x="4741350" y="3194750"/>
            <a:ext cx="632425" cy="1261900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540" name="Google Shape;1540;p92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1" name="Google Shape;1541;p92"/>
          <p:cNvSpPr txBox="1"/>
          <p:nvPr/>
        </p:nvSpPr>
        <p:spPr>
          <a:xfrm>
            <a:off x="1134563" y="173590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542" name="Google Shape;1542;p92"/>
          <p:cNvSpPr txBox="1"/>
          <p:nvPr/>
        </p:nvSpPr>
        <p:spPr>
          <a:xfrm>
            <a:off x="4946075" y="17359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543" name="Google Shape;1543;p92"/>
          <p:cNvSpPr txBox="1"/>
          <p:nvPr/>
        </p:nvSpPr>
        <p:spPr>
          <a:xfrm>
            <a:off x="1134569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544" name="Google Shape;1544;p92"/>
          <p:cNvSpPr txBox="1"/>
          <p:nvPr/>
        </p:nvSpPr>
        <p:spPr>
          <a:xfrm>
            <a:off x="4946081" y="3486850"/>
            <a:ext cx="407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sz="18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545" name="Google Shape;1545;p92"/>
          <p:cNvSpPr/>
          <p:nvPr/>
        </p:nvSpPr>
        <p:spPr>
          <a:xfrm>
            <a:off x="4741350" y="1419463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46" name="Google Shape;1546;p92"/>
          <p:cNvSpPr txBox="1">
            <a:spLocks noGrp="1"/>
          </p:cNvSpPr>
          <p:nvPr>
            <p:ph type="body" idx="8"/>
          </p:nvPr>
        </p:nvSpPr>
        <p:spPr>
          <a:xfrm>
            <a:off x="5502050" y="2010913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547" name="Google Shape;1547;p92"/>
          <p:cNvSpPr txBox="1">
            <a:spLocks noGrp="1"/>
          </p:cNvSpPr>
          <p:nvPr>
            <p:ph type="subTitle" idx="9"/>
          </p:nvPr>
        </p:nvSpPr>
        <p:spPr>
          <a:xfrm>
            <a:off x="5432125" y="1518688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92"/>
          <p:cNvSpPr/>
          <p:nvPr/>
        </p:nvSpPr>
        <p:spPr>
          <a:xfrm>
            <a:off x="4741350" y="3194788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49" name="Google Shape;1549;p92"/>
          <p:cNvSpPr txBox="1">
            <a:spLocks noGrp="1"/>
          </p:cNvSpPr>
          <p:nvPr>
            <p:ph type="body" idx="13"/>
          </p:nvPr>
        </p:nvSpPr>
        <p:spPr>
          <a:xfrm>
            <a:off x="5502050" y="3786238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550" name="Google Shape;1550;p92"/>
          <p:cNvSpPr txBox="1">
            <a:spLocks noGrp="1"/>
          </p:cNvSpPr>
          <p:nvPr>
            <p:ph type="subTitle" idx="14"/>
          </p:nvPr>
        </p:nvSpPr>
        <p:spPr>
          <a:xfrm>
            <a:off x="5432125" y="3294013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92"/>
          <p:cNvSpPr/>
          <p:nvPr/>
        </p:nvSpPr>
        <p:spPr>
          <a:xfrm>
            <a:off x="930725" y="3194750"/>
            <a:ext cx="3332400" cy="126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52" name="Google Shape;1552;p92"/>
          <p:cNvSpPr txBox="1">
            <a:spLocks noGrp="1"/>
          </p:cNvSpPr>
          <p:nvPr>
            <p:ph type="body" idx="15"/>
          </p:nvPr>
        </p:nvSpPr>
        <p:spPr>
          <a:xfrm>
            <a:off x="1691425" y="3786200"/>
            <a:ext cx="2700000" cy="8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marL="914400" lvl="1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marL="1371600" lvl="2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‒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marL="2286000" lvl="4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o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marL="2743200" lvl="5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marL="3200400" lvl="6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marL="3657600" lvl="7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marL="4114800" lvl="8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ExtraLight"/>
              <a:buChar char="•"/>
              <a:defRPr sz="1000">
                <a:solidFill>
                  <a:schemeClr val="lt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>
            <a:endParaRPr/>
          </a:p>
        </p:txBody>
      </p:sp>
      <p:sp>
        <p:nvSpPr>
          <p:cNvPr id="1553" name="Google Shape;1553;p92"/>
          <p:cNvSpPr txBox="1">
            <a:spLocks noGrp="1"/>
          </p:cNvSpPr>
          <p:nvPr>
            <p:ph type="subTitle" idx="16"/>
          </p:nvPr>
        </p:nvSpPr>
        <p:spPr>
          <a:xfrm>
            <a:off x="1621500" y="3293975"/>
            <a:ext cx="2394900" cy="2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Sora Medium"/>
              <a:buNone/>
              <a:defRPr sz="15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92"/>
          <p:cNvSpPr txBox="1">
            <a:spLocks noGrp="1"/>
          </p:cNvSpPr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1_1_1_1_1_1_1_1_1_1_6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3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57" name="Google Shape;1557;p93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w="9525" cap="flat" cmpd="sng">
            <a:solidFill>
              <a:srgbClr val="F0B0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558" name="Google Shape;1558;p93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1559" name="Google Shape;1559;p93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1560" name="Google Shape;1560;p9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1" name="Google Shape;1561;p9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2" name="Google Shape;1562;p9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3" name="Google Shape;1563;p93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64" name="Google Shape;1564;p93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1565" name="Google Shape;1565;p9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6" name="Google Shape;1566;p9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7" name="Google Shape;1567;p9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8" name="Google Shape;1568;p93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69" name="Google Shape;1569;p93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1570" name="Google Shape;1570;p9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1" name="Google Shape;1571;p9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2" name="Google Shape;1572;p9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3" name="Google Shape;1573;p93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574" name="Google Shape;1574;p93"/>
          <p:cNvSpPr/>
          <p:nvPr/>
        </p:nvSpPr>
        <p:spPr>
          <a:xfrm>
            <a:off x="5909401" y="-3350"/>
            <a:ext cx="3234589" cy="1736822"/>
          </a:xfrm>
          <a:custGeom>
            <a:avLst/>
            <a:gdLst/>
            <a:ahLst/>
            <a:cxnLst/>
            <a:rect l="l" t="t" r="r" b="b"/>
            <a:pathLst>
              <a:path w="263403" h="141435" extrusionOk="0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dist="19050" dir="5400000" algn="bl" rotWithShape="0">
              <a:schemeClr val="lt2">
                <a:alpha val="49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75" name="Google Shape;1575;p93"/>
          <p:cNvSpPr/>
          <p:nvPr/>
        </p:nvSpPr>
        <p:spPr>
          <a:xfrm>
            <a:off x="8299949" y="73285"/>
            <a:ext cx="844041" cy="1631459"/>
          </a:xfrm>
          <a:custGeom>
            <a:avLst/>
            <a:gdLst/>
            <a:ahLst/>
            <a:cxnLst/>
            <a:rect l="l" t="t" r="r" b="b"/>
            <a:pathLst>
              <a:path w="68733" h="132855" extrusionOk="0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76" name="Google Shape;1576;p93"/>
          <p:cNvSpPr txBox="1">
            <a:spLocks noGrp="1"/>
          </p:cNvSpPr>
          <p:nvPr>
            <p:ph type="title"/>
          </p:nvPr>
        </p:nvSpPr>
        <p:spPr>
          <a:xfrm>
            <a:off x="1253250" y="1882625"/>
            <a:ext cx="6637500" cy="1499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IBM Plex Sans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7" name="Google Shape;1577;p93"/>
          <p:cNvSpPr txBox="1">
            <a:spLocks noGrp="1"/>
          </p:cNvSpPr>
          <p:nvPr>
            <p:ph type="subTitle" idx="1"/>
          </p:nvPr>
        </p:nvSpPr>
        <p:spPr>
          <a:xfrm>
            <a:off x="151975" y="3382025"/>
            <a:ext cx="3336600" cy="1582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78" name="Google Shape;1578;p93"/>
          <p:cNvSpPr/>
          <p:nvPr/>
        </p:nvSpPr>
        <p:spPr>
          <a:xfrm rot="35654">
            <a:off x="3652728" y="2902541"/>
            <a:ext cx="5062172" cy="1272068"/>
          </a:xfrm>
          <a:prstGeom prst="flowChartConnector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Alt 1">
  <p:cSld name="BLANK_1_1_1_1_1_1_1_3"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94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name="adj1" fmla="val 4346562"/>
              <a:gd name="adj2" fmla="val 172543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81" name="Google Shape;1581;p94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name="adj1" fmla="val 3282930"/>
              <a:gd name="adj2" fmla="val 1474422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82" name="Google Shape;1582;p94"/>
          <p:cNvSpPr/>
          <p:nvPr/>
        </p:nvSpPr>
        <p:spPr>
          <a:xfrm>
            <a:off x="6008850" y="3120100"/>
            <a:ext cx="3135148" cy="2023395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83" name="Google Shape;1583;p94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84" name="Google Shape;1584;p94"/>
          <p:cNvSpPr txBox="1">
            <a:spLocks noGrp="1"/>
          </p:cNvSpPr>
          <p:nvPr>
            <p:ph type="title" idx="2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>
            <a:endParaRPr/>
          </a:p>
        </p:txBody>
      </p:sp>
      <p:sp>
        <p:nvSpPr>
          <p:cNvPr id="1585" name="Google Shape;1585;p94"/>
          <p:cNvSpPr txBox="1">
            <a:spLocks noGrp="1"/>
          </p:cNvSpPr>
          <p:nvPr>
            <p:ph type="subTitle" idx="1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86" name="Google Shape;1586;p94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1">
  <p:cSld name="BLANK_1_1_1_1_1_1_1_1_1_1_2"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95"/>
          <p:cNvSpPr/>
          <p:nvPr/>
        </p:nvSpPr>
        <p:spPr>
          <a:xfrm>
            <a:off x="8210550" y="-7150"/>
            <a:ext cx="945375" cy="1453000"/>
          </a:xfrm>
          <a:custGeom>
            <a:avLst/>
            <a:gdLst/>
            <a:ahLst/>
            <a:cxnLst/>
            <a:rect l="l" t="t" r="r" b="b"/>
            <a:pathLst>
              <a:path w="37815" h="58120" extrusionOk="0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9" name="Google Shape;1589;p95"/>
          <p:cNvSpPr/>
          <p:nvPr/>
        </p:nvSpPr>
        <p:spPr>
          <a:xfrm>
            <a:off x="4614025" y="-6850"/>
            <a:ext cx="3659250" cy="1404775"/>
          </a:xfrm>
          <a:custGeom>
            <a:avLst/>
            <a:gdLst/>
            <a:ahLst/>
            <a:cxnLst/>
            <a:rect l="l" t="t" r="r" b="b"/>
            <a:pathLst>
              <a:path w="146370" h="56191" extrusionOk="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90" name="Google Shape;1590;p95"/>
          <p:cNvSpPr txBox="1">
            <a:spLocks noGrp="1"/>
          </p:cNvSpPr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591" name="Google Shape;1591;p95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592" name="Google Shape;1592;p95"/>
          <p:cNvSpPr txBox="1">
            <a:spLocks noGrp="1"/>
          </p:cNvSpPr>
          <p:nvPr>
            <p:ph type="title" idx="3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593" name="Google Shape;1593;p95"/>
          <p:cNvSpPr txBox="1">
            <a:spLocks noGrp="1"/>
          </p:cNvSpPr>
          <p:nvPr>
            <p:ph type="title" idx="4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594" name="Google Shape;1594;p95"/>
          <p:cNvSpPr txBox="1">
            <a:spLocks noGrp="1"/>
          </p:cNvSpPr>
          <p:nvPr>
            <p:ph type="title" idx="5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595" name="Google Shape;1595;p95"/>
          <p:cNvSpPr txBox="1">
            <a:spLocks noGrp="1"/>
          </p:cNvSpPr>
          <p:nvPr>
            <p:ph type="title" idx="6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596" name="Google Shape;1596;p95"/>
          <p:cNvSpPr txBox="1">
            <a:spLocks noGrp="1"/>
          </p:cNvSpPr>
          <p:nvPr>
            <p:ph type="title" idx="7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1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98" name="Google Shape;1598;p95"/>
          <p:cNvSpPr txBox="1">
            <a:spLocks noGrp="1"/>
          </p:cNvSpPr>
          <p:nvPr>
            <p:ph type="body" idx="8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99" name="Google Shape;1599;p95"/>
          <p:cNvSpPr txBox="1">
            <a:spLocks noGrp="1"/>
          </p:cNvSpPr>
          <p:nvPr>
            <p:ph type="body" idx="9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600" name="Google Shape;1600;p95"/>
          <p:cNvSpPr txBox="1">
            <a:spLocks noGrp="1"/>
          </p:cNvSpPr>
          <p:nvPr>
            <p:ph type="body" idx="13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o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‒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o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•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>
            <a:endParaRPr/>
          </a:p>
        </p:txBody>
      </p:sp>
      <p:sp>
        <p:nvSpPr>
          <p:cNvPr id="1601" name="Google Shape;1601;p95"/>
          <p:cNvSpPr txBox="1">
            <a:spLocks noGrp="1"/>
          </p:cNvSpPr>
          <p:nvPr>
            <p:ph type="body" idx="14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marL="914400" lvl="1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marL="1371600" lvl="2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‒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marL="1828800" lvl="3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marL="2286000" lvl="4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o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marL="2743200" lvl="5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marL="3200400" lvl="6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marL="3657600" lvl="7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marL="4114800" lvl="8" indent="-29210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•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602" name="Google Shape;1602;p95"/>
          <p:cNvSpPr txBox="1">
            <a:spLocks noGrp="1"/>
          </p:cNvSpPr>
          <p:nvPr>
            <p:ph type="title" idx="15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Alt 1">
  <p:cSld name="BLANK_1_1_1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4" name="Google Shape;1604;p96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605" name="Google Shape;1605;p9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606" name="Google Shape;1606;p9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07" name="Google Shape;1607;p9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8" name="Google Shape;1608;p9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9" name="Google Shape;1609;p9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0" name="Google Shape;1610;p9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1" name="Google Shape;1611;p9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12" name="Google Shape;1612;p9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13" name="Google Shape;1613;p9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4" name="Google Shape;1614;p9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5" name="Google Shape;1615;p9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6" name="Google Shape;1616;p9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7" name="Google Shape;1617;p9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18" name="Google Shape;1618;p9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19" name="Google Shape;1619;p9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0" name="Google Shape;1620;p9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1" name="Google Shape;1621;p9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2" name="Google Shape;1622;p9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3" name="Google Shape;1623;p9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24" name="Google Shape;1624;p9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25" name="Google Shape;1625;p9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6" name="Google Shape;1626;p9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7" name="Google Shape;1627;p9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8" name="Google Shape;1628;p9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9" name="Google Shape;1629;p9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630" name="Google Shape;1630;p9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631" name="Google Shape;1631;p96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632" name="Google Shape;1632;p96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633" name="Google Shape;1633;p96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34" name="Google Shape;1634;p96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35" name="Google Shape;1635;p96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36" name="Google Shape;1636;p96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637" name="Google Shape;1637;p96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638" name="Google Shape;1638;p9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39" name="Google Shape;1639;p9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40" name="Google Shape;1640;p9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41" name="Google Shape;1641;p96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642" name="Google Shape;1642;p96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643" name="Google Shape;1643;p9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44" name="Google Shape;1644;p9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45" name="Google Shape;1645;p9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46" name="Google Shape;1646;p96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647" name="Google Shape;1647;p96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648" name="Google Shape;1648;p9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49" name="Google Shape;1649;p9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50" name="Google Shape;1650;p9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651" name="Google Shape;1651;p96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652" name="Google Shape;1652;p96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653" name="Google Shape;1653;p96"/>
            <p:cNvSpPr/>
            <p:nvPr/>
          </p:nvSpPr>
          <p:spPr>
            <a:xfrm>
              <a:off x="1870575" y="-635"/>
              <a:ext cx="7300075" cy="4989625"/>
            </a:xfrm>
            <a:custGeom>
              <a:avLst/>
              <a:gdLst/>
              <a:ahLst/>
              <a:cxnLst/>
              <a:rect l="l" t="t" r="r" b="b"/>
              <a:pathLst>
                <a:path w="292003" h="199585" extrusionOk="0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4" name="Google Shape;1654;p96"/>
            <p:cNvSpPr/>
            <p:nvPr/>
          </p:nvSpPr>
          <p:spPr>
            <a:xfrm>
              <a:off x="1870575" y="4089437"/>
              <a:ext cx="6285225" cy="1084025"/>
            </a:xfrm>
            <a:custGeom>
              <a:avLst/>
              <a:gdLst/>
              <a:ahLst/>
              <a:cxnLst/>
              <a:rect l="l" t="t" r="r" b="b"/>
              <a:pathLst>
                <a:path w="251409" h="43361" extrusionOk="0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55" name="Google Shape;1655;p96"/>
          <p:cNvSpPr txBox="1">
            <a:spLocks noGrp="1"/>
          </p:cNvSpPr>
          <p:nvPr>
            <p:ph type="body" idx="1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2pPr>
            <a:lvl3pPr marL="1371600" lvl="2" indent="-228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marL="1828800" lvl="3" indent="-29210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8pPr>
            <a:lvl9pPr marL="4114800" lvl="8" indent="-228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656" name="Google Shape;1656;p96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57" name="Google Shape;1657;p96"/>
          <p:cNvSpPr txBox="1">
            <a:spLocks noGrp="1"/>
          </p:cNvSpPr>
          <p:nvPr>
            <p:ph type="body" idx="2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21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1pPr>
            <a:lvl2pPr marL="914400" lvl="1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o"/>
              <a:defRPr sz="1000"/>
            </a:lvl2pPr>
            <a:lvl3pPr marL="1371600" lvl="2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‒"/>
              <a:defRPr sz="1000"/>
            </a:lvl3pPr>
            <a:lvl4pPr marL="1828800" lvl="3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4pPr>
            <a:lvl5pPr marL="2286000" lvl="4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o"/>
              <a:defRPr sz="1000"/>
            </a:lvl5pPr>
            <a:lvl6pPr marL="2743200" lvl="5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8pPr>
            <a:lvl9pPr marL="4114800" lvl="8" indent="-292100">
              <a:spcBef>
                <a:spcPts val="400"/>
              </a:spcBef>
              <a:spcAft>
                <a:spcPts val="0"/>
              </a:spcAft>
              <a:buSzPts val="1000"/>
              <a:buFont typeface="Sora"/>
              <a:buChar char="•"/>
              <a:defRPr sz="1000"/>
            </a:lvl9pPr>
          </a:lstStyle>
          <a:p>
            <a:endParaRPr/>
          </a:p>
        </p:txBody>
      </p:sp>
      <p:sp>
        <p:nvSpPr>
          <p:cNvPr id="1658" name="Google Shape;1658;p96"/>
          <p:cNvSpPr txBox="1">
            <a:spLocks noGrp="1"/>
          </p:cNvSpPr>
          <p:nvPr>
            <p:ph type="title" idx="3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659" name="Google Shape;1659;p96"/>
          <p:cNvSpPr txBox="1">
            <a:spLocks noGrp="1"/>
          </p:cNvSpPr>
          <p:nvPr>
            <p:ph type="title" idx="4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and Project Roadmap">
  <p:cSld name="BLANK_1_1_1_1_1_1_1_1_1_1_3_1">
    <p:bg>
      <p:bgPr>
        <a:solidFill>
          <a:schemeClr val="lt1"/>
        </a:solidFill>
        <a:effectLst/>
      </p:bgPr>
    </p:bg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 txBox="1">
            <a:spLocks noGrp="1"/>
          </p:cNvSpPr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662" name="Google Shape;1662;p97"/>
          <p:cNvSpPr txBox="1">
            <a:spLocks noGrp="1"/>
          </p:cNvSpPr>
          <p:nvPr>
            <p:ph type="title" idx="2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663" name="Google Shape;1663;p97"/>
          <p:cNvSpPr txBox="1">
            <a:spLocks noGrp="1"/>
          </p:cNvSpPr>
          <p:nvPr>
            <p:ph type="title" idx="3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664" name="Google Shape;1664;p97"/>
          <p:cNvSpPr txBox="1">
            <a:spLocks noGrp="1"/>
          </p:cNvSpPr>
          <p:nvPr>
            <p:ph type="title" idx="4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665" name="Google Shape;1665;p97"/>
          <p:cNvSpPr txBox="1">
            <a:spLocks noGrp="1"/>
          </p:cNvSpPr>
          <p:nvPr>
            <p:ph type="title" idx="5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666" name="Google Shape;1666;p97"/>
          <p:cNvSpPr txBox="1">
            <a:spLocks noGrp="1"/>
          </p:cNvSpPr>
          <p:nvPr>
            <p:ph type="title" idx="6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667" name="Google Shape;1667;p97"/>
          <p:cNvSpPr txBox="1">
            <a:spLocks noGrp="1"/>
          </p:cNvSpPr>
          <p:nvPr>
            <p:ph type="title" idx="7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68" name="Google Shape;1668;p97"/>
          <p:cNvSpPr txBox="1">
            <a:spLocks noGrp="1"/>
          </p:cNvSpPr>
          <p:nvPr>
            <p:ph type="title" idx="8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69" name="Google Shape;1669;p97"/>
          <p:cNvSpPr txBox="1">
            <a:spLocks noGrp="1"/>
          </p:cNvSpPr>
          <p:nvPr>
            <p:ph type="title" idx="9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70" name="Google Shape;1670;p97"/>
          <p:cNvSpPr txBox="1">
            <a:spLocks noGrp="1"/>
          </p:cNvSpPr>
          <p:nvPr>
            <p:ph type="title" idx="13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71" name="Google Shape;1671;p97"/>
          <p:cNvSpPr txBox="1">
            <a:spLocks noGrp="1"/>
          </p:cNvSpPr>
          <p:nvPr>
            <p:ph type="title" idx="14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72" name="Google Shape;1672;p97"/>
          <p:cNvSpPr txBox="1">
            <a:spLocks noGrp="1"/>
          </p:cNvSpPr>
          <p:nvPr>
            <p:ph type="title" idx="15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73" name="Google Shape;1673;p97"/>
          <p:cNvSpPr txBox="1">
            <a:spLocks noGrp="1"/>
          </p:cNvSpPr>
          <p:nvPr>
            <p:ph type="title" idx="16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74" name="Google Shape;1674;p97"/>
          <p:cNvSpPr txBox="1">
            <a:spLocks noGrp="1"/>
          </p:cNvSpPr>
          <p:nvPr>
            <p:ph type="title" idx="17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75" name="Google Shape;1675;p97"/>
          <p:cNvSpPr txBox="1">
            <a:spLocks noGrp="1"/>
          </p:cNvSpPr>
          <p:nvPr>
            <p:ph type="title" idx="18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76" name="Google Shape;1676;p97"/>
          <p:cNvSpPr txBox="1">
            <a:spLocks noGrp="1"/>
          </p:cNvSpPr>
          <p:nvPr>
            <p:ph type="title" idx="19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77" name="Google Shape;1677;p97"/>
          <p:cNvSpPr txBox="1">
            <a:spLocks noGrp="1"/>
          </p:cNvSpPr>
          <p:nvPr>
            <p:ph type="title" idx="20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78" name="Google Shape;1678;p97"/>
          <p:cNvSpPr txBox="1">
            <a:spLocks noGrp="1"/>
          </p:cNvSpPr>
          <p:nvPr>
            <p:ph type="title" idx="21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 1">
  <p:cSld name="BLANK_1_1_2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0" name="Google Shape;1680;p98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681" name="Google Shape;1681;p98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682" name="Google Shape;1682;p98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83" name="Google Shape;1683;p9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4" name="Google Shape;1684;p9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5" name="Google Shape;1685;p9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6" name="Google Shape;1686;p9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7" name="Google Shape;1687;p9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88" name="Google Shape;1688;p98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89" name="Google Shape;1689;p9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0" name="Google Shape;1690;p9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1" name="Google Shape;1691;p9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2" name="Google Shape;1692;p9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3" name="Google Shape;1693;p9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4" name="Google Shape;1694;p98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95" name="Google Shape;1695;p9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6" name="Google Shape;1696;p9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7" name="Google Shape;1697;p9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8" name="Google Shape;1698;p9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9" name="Google Shape;1699;p9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00" name="Google Shape;1700;p98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1" name="Google Shape;1701;p9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02" name="Google Shape;1702;p9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03" name="Google Shape;1703;p9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04" name="Google Shape;1704;p9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05" name="Google Shape;1705;p9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706" name="Google Shape;1706;p98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707" name="Google Shape;1707;p98"/>
          <p:cNvSpPr txBox="1">
            <a:spLocks noGrp="1"/>
          </p:cNvSpPr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08" name="Google Shape;1708;p98"/>
          <p:cNvSpPr/>
          <p:nvPr/>
        </p:nvSpPr>
        <p:spPr>
          <a:xfrm flipH="1">
            <a:off x="8423546" y="3087297"/>
            <a:ext cx="725708" cy="1448283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dist="76200" dir="7800000" algn="bl" rotWithShape="0">
              <a:schemeClr val="accent1">
                <a:alpha val="2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9" name="Google Shape;1709;p98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dist="28575" dir="2700000" algn="bl" rotWithShape="0">
              <a:schemeClr val="accent1">
                <a:alpha val="2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0" name="Google Shape;1710;p98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dist="38100" dir="5400000" algn="bl" rotWithShape="0">
              <a:schemeClr val="accent3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1" name="Google Shape;1711;p98"/>
          <p:cNvSpPr txBox="1">
            <a:spLocks noGrp="1"/>
          </p:cNvSpPr>
          <p:nvPr>
            <p:ph type="body" idx="1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rmAutofit/>
          </a:bodyPr>
          <a:lstStyle>
            <a:lvl1pPr marL="457200" lvl="0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o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‒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o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457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4572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•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12" name="Google Shape;1712;p98"/>
          <p:cNvSpPr txBox="1">
            <a:spLocks noGrp="1"/>
          </p:cNvSpPr>
          <p:nvPr>
            <p:ph type="title" idx="2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13" name="Google Shape;1713;p98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1">
  <p:cSld name="BLANK_1_1_3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99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1716" name="Google Shape;1716;p99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717" name="Google Shape;1717;p99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18" name="Google Shape;1718;p9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9" name="Google Shape;1719;p9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0" name="Google Shape;1720;p9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1" name="Google Shape;1721;p9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2" name="Google Shape;1722;p9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23" name="Google Shape;1723;p99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24" name="Google Shape;1724;p9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5" name="Google Shape;1725;p9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6" name="Google Shape;1726;p9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7" name="Google Shape;1727;p9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8" name="Google Shape;1728;p9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29" name="Google Shape;1729;p99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30" name="Google Shape;1730;p9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1" name="Google Shape;1731;p9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2" name="Google Shape;1732;p9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3" name="Google Shape;1733;p9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4" name="Google Shape;1734;p9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35" name="Google Shape;1735;p99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36" name="Google Shape;1736;p9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7" name="Google Shape;1737;p9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8" name="Google Shape;1738;p9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9" name="Google Shape;1739;p9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0" name="Google Shape;1740;p9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741" name="Google Shape;1741;p99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742" name="Google Shape;1742;p99"/>
          <p:cNvSpPr/>
          <p:nvPr/>
        </p:nvSpPr>
        <p:spPr>
          <a:xfrm flipH="1">
            <a:off x="12" y="3308203"/>
            <a:ext cx="9143963" cy="1835315"/>
          </a:xfrm>
          <a:custGeom>
            <a:avLst/>
            <a:gdLst/>
            <a:ahLst/>
            <a:cxnLst/>
            <a:rect l="l" t="t" r="r" b="b"/>
            <a:pathLst>
              <a:path w="61561" h="29205" extrusionOk="0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43" name="Google Shape;1743;p99"/>
          <p:cNvSpPr/>
          <p:nvPr/>
        </p:nvSpPr>
        <p:spPr>
          <a:xfrm>
            <a:off x="11" y="2611497"/>
            <a:ext cx="725708" cy="1448283"/>
          </a:xfrm>
          <a:custGeom>
            <a:avLst/>
            <a:gdLst/>
            <a:ahLst/>
            <a:cxnLst/>
            <a:rect l="l" t="t" r="r" b="b"/>
            <a:pathLst>
              <a:path w="25297" h="50476" extrusionOk="0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44" name="Google Shape;1744;p99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45" name="Google Shape;1745;p99"/>
          <p:cNvSpPr/>
          <p:nvPr/>
        </p:nvSpPr>
        <p:spPr>
          <a:xfrm rot="-5400000" flipH="1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46" name="Google Shape;1746;p99"/>
          <p:cNvSpPr txBox="1">
            <a:spLocks noGrp="1"/>
          </p:cNvSpPr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747" name="Google Shape;1747;p99"/>
          <p:cNvSpPr txBox="1">
            <a:spLocks noGrp="1"/>
          </p:cNvSpPr>
          <p:nvPr>
            <p:ph type="title" idx="2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48" name="Google Shape;1748;p99"/>
          <p:cNvSpPr txBox="1">
            <a:spLocks noGrp="1"/>
          </p:cNvSpPr>
          <p:nvPr>
            <p:ph type="body" idx="1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‒"/>
              <a:defRPr sz="1000"/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o"/>
              <a:defRPr sz="1000"/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•"/>
              <a:defRPr sz="1000"/>
            </a:lvl9pPr>
          </a:lstStyle>
          <a:p>
            <a:endParaRPr/>
          </a:p>
        </p:txBody>
      </p:sp>
      <p:sp>
        <p:nvSpPr>
          <p:cNvPr id="1749" name="Google Shape;1749;p99"/>
          <p:cNvSpPr txBox="1">
            <a:spLocks noGrp="1"/>
          </p:cNvSpPr>
          <p:nvPr>
            <p:ph type="title" idx="3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udience Persona Infographic">
  <p:cSld name="BLANK_1_1_1_1_1_1_1_1_1_1_1_1_3">
    <p:bg>
      <p:bgPr>
        <a:solidFill>
          <a:schemeClr val="lt1"/>
        </a:solidFill>
        <a:effectLst/>
      </p:bgPr>
    </p:bg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00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52" name="Google Shape;1752;p100"/>
          <p:cNvSpPr>
            <a:spLocks noGrp="1"/>
          </p:cNvSpPr>
          <p:nvPr>
            <p:ph type="pic" idx="2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53" name="Google Shape;1753;p100"/>
          <p:cNvSpPr txBox="1">
            <a:spLocks noGrp="1"/>
          </p:cNvSpPr>
          <p:nvPr>
            <p:ph type="subTitle" idx="1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4" name="Google Shape;1754;p100"/>
          <p:cNvSpPr txBox="1">
            <a:spLocks noGrp="1"/>
          </p:cNvSpPr>
          <p:nvPr>
            <p:ph type="subTitle" idx="3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5" name="Google Shape;1755;p100"/>
          <p:cNvSpPr txBox="1">
            <a:spLocks noGrp="1"/>
          </p:cNvSpPr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6" name="Google Shape;1756;p100"/>
          <p:cNvSpPr txBox="1">
            <a:spLocks noGrp="1"/>
          </p:cNvSpPr>
          <p:nvPr>
            <p:ph type="title" idx="4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7" name="Google Shape;1757;p100"/>
          <p:cNvSpPr txBox="1">
            <a:spLocks noGrp="1"/>
          </p:cNvSpPr>
          <p:nvPr>
            <p:ph type="title" idx="5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8" name="Google Shape;1758;p100"/>
          <p:cNvSpPr txBox="1">
            <a:spLocks noGrp="1"/>
          </p:cNvSpPr>
          <p:nvPr>
            <p:ph type="title" idx="6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  <p:sp>
        <p:nvSpPr>
          <p:cNvPr id="1759" name="Google Shape;1759;p100"/>
          <p:cNvSpPr txBox="1">
            <a:spLocks noGrp="1"/>
          </p:cNvSpPr>
          <p:nvPr>
            <p:ph type="title" idx="7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60" name="Google Shape;1760;p100"/>
          <p:cNvSpPr txBox="1">
            <a:spLocks noGrp="1"/>
          </p:cNvSpPr>
          <p:nvPr>
            <p:ph type="title" idx="8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61" name="Google Shape;1761;p100"/>
          <p:cNvSpPr txBox="1">
            <a:spLocks noGrp="1"/>
          </p:cNvSpPr>
          <p:nvPr>
            <p:ph type="title" idx="9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62" name="Google Shape;1762;p100"/>
          <p:cNvSpPr txBox="1">
            <a:spLocks noGrp="1"/>
          </p:cNvSpPr>
          <p:nvPr>
            <p:ph type="subTitle" idx="13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63" name="Google Shape;1763;p100"/>
          <p:cNvSpPr txBox="1">
            <a:spLocks noGrp="1"/>
          </p:cNvSpPr>
          <p:nvPr>
            <p:ph type="subTitle" idx="14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64" name="Google Shape;1764;p100"/>
          <p:cNvSpPr txBox="1">
            <a:spLocks noGrp="1"/>
          </p:cNvSpPr>
          <p:nvPr>
            <p:ph type="subTitle" idx="15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65" name="Google Shape;1765;p100"/>
          <p:cNvSpPr txBox="1">
            <a:spLocks noGrp="1"/>
          </p:cNvSpPr>
          <p:nvPr>
            <p:ph type="subTitle" idx="16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66" name="Google Shape;1766;p100"/>
          <p:cNvSpPr txBox="1">
            <a:spLocks noGrp="1"/>
          </p:cNvSpPr>
          <p:nvPr>
            <p:ph type="subTitle" idx="17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67" name="Google Shape;1767;p100"/>
          <p:cNvSpPr txBox="1">
            <a:spLocks noGrp="1"/>
          </p:cNvSpPr>
          <p:nvPr>
            <p:ph type="subTitle" idx="18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68" name="Google Shape;1768;p100"/>
          <p:cNvSpPr txBox="1">
            <a:spLocks noGrp="1"/>
          </p:cNvSpPr>
          <p:nvPr>
            <p:ph type="title" idx="19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Alt 1">
  <p:cSld name="BLANK_1_1_1_1_1_1_1_1_1_1_1_1_1_1_1_3">
    <p:bg>
      <p:bgPr>
        <a:solidFill>
          <a:schemeClr val="lt1"/>
        </a:solidFill>
        <a:effectLst/>
      </p:bgPr>
    </p:bg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0" name="Google Shape;1770;p101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1771" name="Google Shape;1771;p101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1772" name="Google Shape;1772;p101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1773" name="Google Shape;1773;p10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4" name="Google Shape;1774;p101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1775" name="Google Shape;1775;p101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1776" name="Google Shape;1776;p101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777" name="Google Shape;1777;p10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778" name="Google Shape;1778;p101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1779" name="Google Shape;1779;p101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1780" name="Google Shape;1780;p101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781" name="Google Shape;1781;p10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1782" name="Google Shape;1782;p101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783" name="Google Shape;1783;p101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784" name="Google Shape;1784;p101"/>
          <p:cNvSpPr txBox="1">
            <a:spLocks noGrp="1"/>
          </p:cNvSpPr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85" name="Google Shape;1785;p101"/>
          <p:cNvSpPr txBox="1">
            <a:spLocks noGrp="1"/>
          </p:cNvSpPr>
          <p:nvPr>
            <p:ph type="subTitle" idx="1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86" name="Google Shape;1786;p101"/>
          <p:cNvSpPr txBox="1">
            <a:spLocks noGrp="1"/>
          </p:cNvSpPr>
          <p:nvPr>
            <p:ph type="subTitle" idx="2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87" name="Google Shape;1787;p101"/>
          <p:cNvSpPr txBox="1">
            <a:spLocks noGrp="1"/>
          </p:cNvSpPr>
          <p:nvPr>
            <p:ph type="subTitle" idx="3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88" name="Google Shape;1788;p101"/>
          <p:cNvSpPr txBox="1">
            <a:spLocks noGrp="1"/>
          </p:cNvSpPr>
          <p:nvPr>
            <p:ph type="subTitle" idx="4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89" name="Google Shape;1789;p101"/>
          <p:cNvSpPr txBox="1">
            <a:spLocks noGrp="1"/>
          </p:cNvSpPr>
          <p:nvPr>
            <p:ph type="subTitle" idx="5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90" name="Google Shape;1790;p101"/>
          <p:cNvSpPr txBox="1">
            <a:spLocks noGrp="1"/>
          </p:cNvSpPr>
          <p:nvPr>
            <p:ph type="subTitle" idx="6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91" name="Google Shape;1791;p101"/>
          <p:cNvSpPr txBox="1">
            <a:spLocks noGrp="1"/>
          </p:cNvSpPr>
          <p:nvPr>
            <p:ph type="subTitle" idx="7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792" name="Google Shape;1792;p101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1793" name="Google Shape;1793;p101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1794" name="Google Shape;1794;p101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1795" name="Google Shape;1795;p101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1796" name="Google Shape;1796;p10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797" name="Google Shape;1797;p101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1798" name="Google Shape;1798;p101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1799" name="Google Shape;1799;p101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1800" name="Google Shape;1800;p101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801" name="Google Shape;1801;p10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802" name="Google Shape;1802;p101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1803" name="Google Shape;1803;p101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1804" name="Google Shape;1804;p101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805" name="Google Shape;1805;p10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accent5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1806" name="Google Shape;1806;p101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807" name="Google Shape;1807;p101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808" name="Google Shape;1808;p101"/>
          <p:cNvSpPr txBox="1">
            <a:spLocks noGrp="1"/>
          </p:cNvSpPr>
          <p:nvPr>
            <p:ph type="subTitle" idx="8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09" name="Google Shape;1809;p101"/>
          <p:cNvSpPr txBox="1">
            <a:spLocks noGrp="1"/>
          </p:cNvSpPr>
          <p:nvPr>
            <p:ph type="title" idx="9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cxnSp>
        <p:nvCxnSpPr>
          <p:cNvPr id="1810" name="Google Shape;1810;p10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1" name="Google Shape;1811;p101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12" name="Google Shape;1812;p101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13" name="Google Shape;1813;p101"/>
          <p:cNvSpPr txBox="1">
            <a:spLocks noGrp="1"/>
          </p:cNvSpPr>
          <p:nvPr>
            <p:ph type="subTitle" idx="13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14" name="Google Shape;1814;p101"/>
          <p:cNvSpPr txBox="1">
            <a:spLocks noGrp="1"/>
          </p:cNvSpPr>
          <p:nvPr>
            <p:ph type="title" idx="14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15" name="Google Shape;1815;p101"/>
          <p:cNvSpPr txBox="1">
            <a:spLocks noGrp="1"/>
          </p:cNvSpPr>
          <p:nvPr>
            <p:ph type="title" idx="15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6" name="Google Shape;1816;p101"/>
          <p:cNvSpPr txBox="1">
            <a:spLocks noGrp="1"/>
          </p:cNvSpPr>
          <p:nvPr>
            <p:ph type="title" idx="16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17" name="Google Shape;1817;p101"/>
          <p:cNvSpPr txBox="1">
            <a:spLocks noGrp="1"/>
          </p:cNvSpPr>
          <p:nvPr>
            <p:ph type="title" idx="17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18" name="Google Shape;1818;p101"/>
          <p:cNvSpPr txBox="1">
            <a:spLocks noGrp="1"/>
          </p:cNvSpPr>
          <p:nvPr>
            <p:ph type="title" idx="18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7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58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3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52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51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54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TR"/>
              <a:buChar char="‒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5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TR"/>
              <a:buChar char="‒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  <p:sldLayoutId id="2147483752" r:id="rId51"/>
    <p:sldLayoutId id="2147483753" r:id="rId52"/>
    <p:sldLayoutId id="2147483754" r:id="rId53"/>
    <p:sldLayoutId id="2147483755" r:id="rId5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5" name="Google Shape;2035;p1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TR"/>
              <a:buChar char="‒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89" r:id="rId34"/>
    <p:sldLayoutId id="2147483790" r:id="rId35"/>
    <p:sldLayoutId id="2147483791" r:id="rId36"/>
    <p:sldLayoutId id="2147483792" r:id="rId37"/>
    <p:sldLayoutId id="2147483793" r:id="rId38"/>
    <p:sldLayoutId id="2147483794" r:id="rId39"/>
    <p:sldLayoutId id="2147483795" r:id="rId40"/>
    <p:sldLayoutId id="2147483796" r:id="rId41"/>
    <p:sldLayoutId id="2147483797" r:id="rId42"/>
    <p:sldLayoutId id="2147483798" r:id="rId43"/>
    <p:sldLayoutId id="2147483799" r:id="rId44"/>
    <p:sldLayoutId id="2147483800" r:id="rId45"/>
    <p:sldLayoutId id="2147483801" r:id="rId46"/>
    <p:sldLayoutId id="2147483802" r:id="rId47"/>
    <p:sldLayoutId id="2147483803" r:id="rId48"/>
    <p:sldLayoutId id="2147483804" r:id="rId49"/>
    <p:sldLayoutId id="2147483805" r:id="rId50"/>
    <p:sldLayoutId id="2147483806" r:id="rId51"/>
    <p:sldLayoutId id="2147483807" r:id="rId52"/>
    <p:sldLayoutId id="2147483808" r:id="rId53"/>
    <p:sldLayoutId id="2147483809" r:id="rId5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303.0618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www.mass.gov/doc/impact-of-teleworking-evaluating-travel-and-economic-effects-for-the-commonwealt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pcharitatos@ctps.or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Relationship Id="rId5" Type="http://schemas.openxmlformats.org/officeDocument/2006/relationships/hyperlink" Target="mailto:model.support@ctps.org" TargetMode="External"/><Relationship Id="rId4" Type="http://schemas.openxmlformats.org/officeDocument/2006/relationships/hyperlink" Target="mailto:dhan@ctps.or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167"/>
          <p:cNvSpPr txBox="1">
            <a:spLocks noGrp="1"/>
          </p:cNvSpPr>
          <p:nvPr>
            <p:ph type="title"/>
          </p:nvPr>
        </p:nvSpPr>
        <p:spPr>
          <a:xfrm>
            <a:off x="404700" y="2647425"/>
            <a:ext cx="8625900" cy="143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/>
              <a:t>Evaluating a Big Data Platform and the Role of a Work-From-Home Component in Travel Demand Model Calibration</a:t>
            </a:r>
            <a:endParaRPr sz="3300" dirty="0"/>
          </a:p>
        </p:txBody>
      </p:sp>
      <p:sp>
        <p:nvSpPr>
          <p:cNvPr id="3056" name="Google Shape;3056;p167"/>
          <p:cNvSpPr txBox="1">
            <a:spLocks noGrp="1"/>
          </p:cNvSpPr>
          <p:nvPr>
            <p:ph type="subTitle" idx="1"/>
          </p:nvPr>
        </p:nvSpPr>
        <p:spPr>
          <a:xfrm>
            <a:off x="404700" y="4085025"/>
            <a:ext cx="7746300" cy="57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Paris Charitatos, Dahai Han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2" name="Google Shape;316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00" y="84300"/>
            <a:ext cx="4053450" cy="211291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63" name="Google Shape;3163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5" y="84300"/>
            <a:ext cx="1643525" cy="48989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64" name="Google Shape;3164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000" y="2288950"/>
            <a:ext cx="4053450" cy="2694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65" name="Google Shape;3165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2950" y="3054725"/>
            <a:ext cx="3039400" cy="19285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66" name="Google Shape;3166;p1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9875" y="84300"/>
            <a:ext cx="2245551" cy="28828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78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87612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Methodology (Big Data Analysis)</a:t>
            </a:r>
            <a:endParaRPr sz="3200" dirty="0"/>
          </a:p>
        </p:txBody>
      </p:sp>
      <p:sp>
        <p:nvSpPr>
          <p:cNvPr id="3172" name="Google Shape;3172;p178"/>
          <p:cNvSpPr/>
          <p:nvPr/>
        </p:nvSpPr>
        <p:spPr>
          <a:xfrm>
            <a:off x="273675" y="2301463"/>
            <a:ext cx="1072500" cy="834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Big Data</a:t>
            </a:r>
            <a:endParaRPr sz="16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Platform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73" name="Google Shape;3173;p178"/>
          <p:cNvSpPr/>
          <p:nvPr/>
        </p:nvSpPr>
        <p:spPr>
          <a:xfrm>
            <a:off x="1809550" y="1619863"/>
            <a:ext cx="761400" cy="68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Fall 2019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74" name="Google Shape;3174;p178"/>
          <p:cNvSpPr/>
          <p:nvPr/>
        </p:nvSpPr>
        <p:spPr>
          <a:xfrm>
            <a:off x="1814675" y="3135463"/>
            <a:ext cx="761400" cy="68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Fall 2022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175" name="Google Shape;3175;p178"/>
          <p:cNvSpPr/>
          <p:nvPr/>
        </p:nvSpPr>
        <p:spPr>
          <a:xfrm>
            <a:off x="3044563" y="2149363"/>
            <a:ext cx="1350000" cy="986100"/>
          </a:xfrm>
          <a:prstGeom prst="roundRect">
            <a:avLst>
              <a:gd name="adj" fmla="val 16667"/>
            </a:avLst>
          </a:prstGeom>
          <a:solidFill>
            <a:srgbClr val="F0B0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Trip Generation</a:t>
            </a:r>
            <a:endParaRPr sz="1600"/>
          </a:p>
        </p:txBody>
      </p:sp>
      <p:sp>
        <p:nvSpPr>
          <p:cNvPr id="3176" name="Google Shape;3176;p178"/>
          <p:cNvSpPr/>
          <p:nvPr/>
        </p:nvSpPr>
        <p:spPr>
          <a:xfrm>
            <a:off x="4583525" y="2149363"/>
            <a:ext cx="1350000" cy="986100"/>
          </a:xfrm>
          <a:prstGeom prst="roundRect">
            <a:avLst>
              <a:gd name="adj" fmla="val 16667"/>
            </a:avLst>
          </a:prstGeom>
          <a:solidFill>
            <a:srgbClr val="F0B0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Trip Distribution</a:t>
            </a:r>
            <a:endParaRPr sz="1600"/>
          </a:p>
        </p:txBody>
      </p:sp>
      <p:sp>
        <p:nvSpPr>
          <p:cNvPr id="3177" name="Google Shape;3177;p178"/>
          <p:cNvSpPr/>
          <p:nvPr/>
        </p:nvSpPr>
        <p:spPr>
          <a:xfrm>
            <a:off x="6092975" y="2149363"/>
            <a:ext cx="1350000" cy="986100"/>
          </a:xfrm>
          <a:prstGeom prst="roundRect">
            <a:avLst>
              <a:gd name="adj" fmla="val 16667"/>
            </a:avLst>
          </a:prstGeom>
          <a:solidFill>
            <a:srgbClr val="F0B0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 Choice</a:t>
            </a:r>
            <a:endParaRPr sz="1600"/>
          </a:p>
        </p:txBody>
      </p:sp>
      <p:sp>
        <p:nvSpPr>
          <p:cNvPr id="3178" name="Google Shape;3178;p178"/>
          <p:cNvSpPr/>
          <p:nvPr/>
        </p:nvSpPr>
        <p:spPr>
          <a:xfrm>
            <a:off x="7602425" y="2149363"/>
            <a:ext cx="1350000" cy="986100"/>
          </a:xfrm>
          <a:prstGeom prst="roundRect">
            <a:avLst>
              <a:gd name="adj" fmla="val 16667"/>
            </a:avLst>
          </a:prstGeom>
          <a:solidFill>
            <a:srgbClr val="F0B0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Highway Assignment</a:t>
            </a:r>
            <a:endParaRPr sz="1600"/>
          </a:p>
        </p:txBody>
      </p:sp>
      <p:cxnSp>
        <p:nvCxnSpPr>
          <p:cNvPr id="3179" name="Google Shape;3179;p178"/>
          <p:cNvCxnSpPr>
            <a:stCxn id="3172" idx="3"/>
            <a:endCxn id="3173" idx="1"/>
          </p:cNvCxnSpPr>
          <p:nvPr/>
        </p:nvCxnSpPr>
        <p:spPr>
          <a:xfrm rot="10800000" flipH="1">
            <a:off x="1346175" y="1960663"/>
            <a:ext cx="463500" cy="75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0" name="Google Shape;3180;p178"/>
          <p:cNvCxnSpPr>
            <a:stCxn id="3173" idx="3"/>
            <a:endCxn id="3175" idx="1"/>
          </p:cNvCxnSpPr>
          <p:nvPr/>
        </p:nvCxnSpPr>
        <p:spPr>
          <a:xfrm>
            <a:off x="2570950" y="1960663"/>
            <a:ext cx="473700" cy="68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1" name="Google Shape;3181;p178"/>
          <p:cNvCxnSpPr>
            <a:stCxn id="3175" idx="3"/>
            <a:endCxn id="3176" idx="1"/>
          </p:cNvCxnSpPr>
          <p:nvPr/>
        </p:nvCxnSpPr>
        <p:spPr>
          <a:xfrm>
            <a:off x="4394563" y="2642413"/>
            <a:ext cx="18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2" name="Google Shape;3182;p178"/>
          <p:cNvCxnSpPr>
            <a:stCxn id="3176" idx="3"/>
            <a:endCxn id="3177" idx="1"/>
          </p:cNvCxnSpPr>
          <p:nvPr/>
        </p:nvCxnSpPr>
        <p:spPr>
          <a:xfrm>
            <a:off x="5933525" y="2642413"/>
            <a:ext cx="15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3" name="Google Shape;3183;p178"/>
          <p:cNvCxnSpPr>
            <a:stCxn id="3177" idx="3"/>
            <a:endCxn id="3178" idx="1"/>
          </p:cNvCxnSpPr>
          <p:nvPr/>
        </p:nvCxnSpPr>
        <p:spPr>
          <a:xfrm>
            <a:off x="7442975" y="2642413"/>
            <a:ext cx="15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4" name="Google Shape;3184;p178"/>
          <p:cNvCxnSpPr>
            <a:stCxn id="3172" idx="3"/>
            <a:endCxn id="3174" idx="1"/>
          </p:cNvCxnSpPr>
          <p:nvPr/>
        </p:nvCxnSpPr>
        <p:spPr>
          <a:xfrm>
            <a:off x="1346175" y="2718463"/>
            <a:ext cx="468600" cy="757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5" name="Google Shape;3185;p178"/>
          <p:cNvCxnSpPr>
            <a:stCxn id="3174" idx="3"/>
            <a:endCxn id="3175" idx="1"/>
          </p:cNvCxnSpPr>
          <p:nvPr/>
        </p:nvCxnSpPr>
        <p:spPr>
          <a:xfrm rot="10800000" flipH="1">
            <a:off x="2576075" y="2642263"/>
            <a:ext cx="468600" cy="834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86" name="Google Shape;3186;p178" descr="Green check mark icon in a circle. Tick symbol in green color, vector illustration (Provided by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800" y="3673953"/>
            <a:ext cx="790774" cy="7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p178"/>
          <p:cNvSpPr txBox="1"/>
          <p:nvPr/>
        </p:nvSpPr>
        <p:spPr>
          <a:xfrm>
            <a:off x="3044575" y="3879750"/>
            <a:ext cx="40329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Perform Reasonableness Checks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3" name="Google Shape;3193;p179"/>
          <p:cNvGraphicFramePr/>
          <p:nvPr>
            <p:extLst>
              <p:ext uri="{D42A27DB-BD31-4B8C-83A1-F6EECF244321}">
                <p14:modId xmlns:p14="http://schemas.microsoft.com/office/powerpoint/2010/main" val="698218633"/>
              </p:ext>
            </p:extLst>
          </p:nvPr>
        </p:nvGraphicFramePr>
        <p:xfrm>
          <a:off x="1141838" y="1297935"/>
          <a:ext cx="6859950" cy="2547630"/>
        </p:xfrm>
        <a:graphic>
          <a:graphicData uri="http://schemas.openxmlformats.org/drawingml/2006/table">
            <a:tbl>
              <a:tblPr>
                <a:noFill/>
                <a:tableStyleId>{B38731EE-1744-4373-8215-A883519AACAA}</a:tableStyleId>
              </a:tblPr>
              <a:tblGrid>
                <a:gridCol w="227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Model Component</a:t>
                      </a:r>
                      <a:endParaRPr sz="1800" b="1" dirty="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Changes in </a:t>
                      </a:r>
                      <a:r>
                        <a:rPr lang="en" sz="1800" b="1" dirty="0">
                          <a:solidFill>
                            <a:srgbClr val="FF6D01"/>
                          </a:solidFill>
                        </a:rPr>
                        <a:t>REPLICA</a:t>
                      </a:r>
                      <a:endParaRPr sz="1800" b="1" dirty="0">
                        <a:solidFill>
                          <a:srgbClr val="FF6D01"/>
                        </a:solidFill>
                      </a:endParaRPr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Trip Generation</a:t>
                      </a:r>
                      <a:endParaRPr sz="180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Decrease in work related trips</a:t>
                      </a: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Increase in non-work related trips</a:t>
                      </a:r>
                      <a:endParaRPr sz="180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Trip Distribution</a:t>
                      </a:r>
                      <a:endParaRPr sz="180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Lower share of work trips to CBD</a:t>
                      </a:r>
                      <a:endParaRPr sz="18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Higher share of non-work trips to outer rings</a:t>
                      </a:r>
                      <a:endParaRPr sz="180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Mode Choice</a:t>
                      </a:r>
                      <a:endParaRPr sz="180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Lower transit share</a:t>
                      </a:r>
                      <a:endParaRPr sz="180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Highway Assignment</a:t>
                      </a:r>
                      <a:endParaRPr sz="180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Lower VMTs</a:t>
                      </a:r>
                      <a:endParaRPr sz="1800" dirty="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5D853DB-35F5-AEFD-062F-3183B5068B22}"/>
              </a:ext>
            </a:extLst>
          </p:cNvPr>
          <p:cNvSpPr txBox="1"/>
          <p:nvPr/>
        </p:nvSpPr>
        <p:spPr>
          <a:xfrm>
            <a:off x="1006150" y="4009173"/>
            <a:ext cx="6995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Caros, N., Guo, X., Zheng, Y., and Zhao, J. (2023). </a:t>
            </a:r>
            <a:r>
              <a:rPr lang="en-US" sz="1000" i="1" dirty="0"/>
              <a:t>The impacts of remote work</a:t>
            </a:r>
            <a:r>
              <a:rPr lang="en-US" sz="1000" dirty="0"/>
              <a:t> </a:t>
            </a:r>
            <a:r>
              <a:rPr lang="en-US" sz="1000" i="1" dirty="0"/>
              <a:t>on travel: Insights from nearly three years of monthly surveys</a:t>
            </a:r>
            <a:r>
              <a:rPr lang="en-US" sz="1000" dirty="0"/>
              <a:t>. </a:t>
            </a:r>
            <a:r>
              <a:rPr lang="en-US" sz="1000" dirty="0">
                <a:hlinkClick r:id="rId3"/>
              </a:rPr>
              <a:t>https://doi.org/10.48550/arXiv.2303.06186</a:t>
            </a:r>
            <a:r>
              <a:rPr lang="en-US" sz="1000" dirty="0"/>
              <a:t>. Massachusetts Department of Transportation. (2024). </a:t>
            </a:r>
            <a:r>
              <a:rPr lang="en-US" sz="1000" i="1" dirty="0"/>
              <a:t>Impact of teleworking:</a:t>
            </a:r>
          </a:p>
          <a:p>
            <a:endParaRPr lang="en-US" sz="1000" dirty="0"/>
          </a:p>
          <a:p>
            <a:r>
              <a:rPr lang="en-US" sz="1000" i="1" dirty="0"/>
              <a:t>Evaluating travel and economic effects for the Commonwealth</a:t>
            </a:r>
            <a:r>
              <a:rPr lang="en-US" sz="1000" dirty="0"/>
              <a:t>. </a:t>
            </a:r>
          </a:p>
          <a:p>
            <a:r>
              <a:rPr lang="en-US" sz="1000" dirty="0">
                <a:hlinkClick r:id="rId4"/>
              </a:rPr>
              <a:t>https://www.mass.gov/doc/impact-of-teleworking-evaluating-travel-and-economic-effects-for-the-commonwealth</a:t>
            </a:r>
            <a:endParaRPr lang="en-US" sz="1000" dirty="0"/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6" name="Google Shape;3171;p178">
            <a:extLst>
              <a:ext uri="{FF2B5EF4-FFF2-40B4-BE49-F238E27FC236}">
                <a16:creationId xmlns:a16="http://schemas.microsoft.com/office/drawing/2014/main" id="{4BADDDDE-1815-DC25-9D61-BEB60BDA06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87612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Methodology (Big Data Analysis)</a:t>
            </a:r>
            <a:endParaRPr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8" name="Google Shape;3198;p18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1875"/>
            <a:ext cx="6533619" cy="40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9" name="Google Shape;3199;p180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Trip Generation </a:t>
            </a:r>
            <a:r>
              <a:rPr lang="en" dirty="0">
                <a:solidFill>
                  <a:srgbClr val="FF6D01"/>
                </a:solidFill>
              </a:rPr>
              <a:t>(REPLICA)</a:t>
            </a:r>
            <a:endParaRPr dirty="0">
              <a:solidFill>
                <a:srgbClr val="FF6D01"/>
              </a:solidFill>
            </a:endParaRPr>
          </a:p>
        </p:txBody>
      </p:sp>
      <p:graphicFrame>
        <p:nvGraphicFramePr>
          <p:cNvPr id="3200" name="Google Shape;3200;p180"/>
          <p:cNvGraphicFramePr/>
          <p:nvPr/>
        </p:nvGraphicFramePr>
        <p:xfrm>
          <a:off x="6533625" y="1051875"/>
          <a:ext cx="2388200" cy="3657390"/>
        </p:xfrm>
        <a:graphic>
          <a:graphicData uri="http://schemas.openxmlformats.org/drawingml/2006/table">
            <a:tbl>
              <a:tblPr>
                <a:noFill/>
                <a:tableStyleId>{B38731EE-1744-4373-8215-A883519AACAA}</a:tableStyleId>
              </a:tblPr>
              <a:tblGrid>
                <a:gridCol w="94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Purpose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Description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HBW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Home-Based Work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HBPB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Home-Based Personal Business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HBSC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Home-Based School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HBSR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Home-Based Social Recreation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NHBNW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Non-Home-Based Non-Work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NHBW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Non-Home-Based Work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01" name="Google Shape;3201;p180"/>
          <p:cNvSpPr txBox="1"/>
          <p:nvPr/>
        </p:nvSpPr>
        <p:spPr>
          <a:xfrm>
            <a:off x="0" y="4915200"/>
            <a:ext cx="10491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p181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Trip Distribution </a:t>
            </a:r>
            <a:r>
              <a:rPr lang="en" dirty="0">
                <a:solidFill>
                  <a:srgbClr val="FF6D01"/>
                </a:solidFill>
              </a:rPr>
              <a:t>(REPLICA)</a:t>
            </a:r>
            <a:endParaRPr dirty="0">
              <a:solidFill>
                <a:srgbClr val="FF6D01"/>
              </a:solidFill>
            </a:endParaRPr>
          </a:p>
        </p:txBody>
      </p:sp>
      <p:pic>
        <p:nvPicPr>
          <p:cNvPr id="3207" name="Google Shape;3207;p18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850" y="1098350"/>
            <a:ext cx="6548288" cy="4045152"/>
          </a:xfrm>
          <a:prstGeom prst="rect">
            <a:avLst/>
          </a:prstGeom>
          <a:noFill/>
          <a:ln>
            <a:noFill/>
          </a:ln>
        </p:spPr>
      </p:pic>
      <p:sp>
        <p:nvSpPr>
          <p:cNvPr id="3208" name="Google Shape;3208;p181"/>
          <p:cNvSpPr txBox="1"/>
          <p:nvPr/>
        </p:nvSpPr>
        <p:spPr>
          <a:xfrm>
            <a:off x="1297850" y="4915200"/>
            <a:ext cx="10491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182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Trip Distribution </a:t>
            </a:r>
            <a:r>
              <a:rPr lang="en" dirty="0">
                <a:solidFill>
                  <a:srgbClr val="FF6D01"/>
                </a:solidFill>
              </a:rPr>
              <a:t>(REPLICA)</a:t>
            </a:r>
            <a:endParaRPr dirty="0">
              <a:solidFill>
                <a:srgbClr val="FF6D01"/>
              </a:solidFill>
            </a:endParaRPr>
          </a:p>
        </p:txBody>
      </p:sp>
      <p:pic>
        <p:nvPicPr>
          <p:cNvPr id="3214" name="Google Shape;3214;p18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988" y="1005525"/>
            <a:ext cx="6548024" cy="40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5" name="Google Shape;3215;p182"/>
          <p:cNvSpPr txBox="1"/>
          <p:nvPr/>
        </p:nvSpPr>
        <p:spPr>
          <a:xfrm>
            <a:off x="1298000" y="4915200"/>
            <a:ext cx="10491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83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 Choice </a:t>
            </a:r>
            <a:r>
              <a:rPr lang="en" dirty="0">
                <a:solidFill>
                  <a:srgbClr val="FF6D01"/>
                </a:solidFill>
              </a:rPr>
              <a:t>(REPLICA)</a:t>
            </a:r>
            <a:endParaRPr dirty="0">
              <a:solidFill>
                <a:srgbClr val="FF6D01"/>
              </a:solidFill>
            </a:endParaRPr>
          </a:p>
        </p:txBody>
      </p:sp>
      <p:pic>
        <p:nvPicPr>
          <p:cNvPr id="3221" name="Google Shape;3221;p18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88" y="932725"/>
            <a:ext cx="6789230" cy="40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2" name="Google Shape;3222;p183"/>
          <p:cNvSpPr txBox="1"/>
          <p:nvPr/>
        </p:nvSpPr>
        <p:spPr>
          <a:xfrm>
            <a:off x="1298000" y="4915200"/>
            <a:ext cx="10491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184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 Choice </a:t>
            </a:r>
            <a:r>
              <a:rPr lang="en" dirty="0">
                <a:solidFill>
                  <a:srgbClr val="FF6D01"/>
                </a:solidFill>
              </a:rPr>
              <a:t>(REPLICA)</a:t>
            </a:r>
            <a:endParaRPr dirty="0">
              <a:solidFill>
                <a:srgbClr val="FF6D01"/>
              </a:solidFill>
            </a:endParaRPr>
          </a:p>
        </p:txBody>
      </p:sp>
      <p:pic>
        <p:nvPicPr>
          <p:cNvPr id="3228" name="Google Shape;3228;p18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932700"/>
            <a:ext cx="7191378" cy="40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9" name="Google Shape;3229;p184"/>
          <p:cNvSpPr txBox="1"/>
          <p:nvPr/>
        </p:nvSpPr>
        <p:spPr>
          <a:xfrm>
            <a:off x="1298000" y="4915200"/>
            <a:ext cx="10491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185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" dirty="0"/>
              <a:t>Highway Assignment </a:t>
            </a:r>
            <a:r>
              <a:rPr lang="en" dirty="0">
                <a:solidFill>
                  <a:srgbClr val="FF6D01"/>
                </a:solidFill>
              </a:rPr>
              <a:t>(REPLICA)</a:t>
            </a:r>
            <a:endParaRPr dirty="0"/>
          </a:p>
        </p:txBody>
      </p:sp>
      <p:sp>
        <p:nvSpPr>
          <p:cNvPr id="3236" name="Google Shape;3236;p185"/>
          <p:cNvSpPr txBox="1"/>
          <p:nvPr/>
        </p:nvSpPr>
        <p:spPr>
          <a:xfrm>
            <a:off x="1562695" y="4917400"/>
            <a:ext cx="10491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999999"/>
                </a:solidFill>
              </a:rPr>
              <a:t>Source: Replica</a:t>
            </a:r>
            <a:endParaRPr sz="800" b="1" dirty="0">
              <a:solidFill>
                <a:srgbClr val="999999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480511A-A475-CC68-AE62-671E7F9E8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75" y="940866"/>
            <a:ext cx="6704849" cy="39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186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(WFH Testing)</a:t>
            </a:r>
            <a:endParaRPr/>
          </a:p>
        </p:txBody>
      </p:sp>
      <p:sp>
        <p:nvSpPr>
          <p:cNvPr id="3242" name="Google Shape;3242;p186"/>
          <p:cNvSpPr/>
          <p:nvPr/>
        </p:nvSpPr>
        <p:spPr>
          <a:xfrm>
            <a:off x="1726450" y="1128775"/>
            <a:ext cx="5739300" cy="522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Work-From-Home Activation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243" name="Google Shape;3243;p186"/>
          <p:cNvSpPr/>
          <p:nvPr/>
        </p:nvSpPr>
        <p:spPr>
          <a:xfrm>
            <a:off x="1726450" y="2200275"/>
            <a:ext cx="5739300" cy="522900"/>
          </a:xfrm>
          <a:prstGeom prst="roundRect">
            <a:avLst>
              <a:gd name="adj" fmla="val 16667"/>
            </a:avLst>
          </a:prstGeom>
          <a:solidFill>
            <a:srgbClr val="F0B0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Summary and Validation Reports Checks</a:t>
            </a:r>
            <a:endParaRPr sz="1800" b="1"/>
          </a:p>
        </p:txBody>
      </p:sp>
      <p:sp>
        <p:nvSpPr>
          <p:cNvPr id="3244" name="Google Shape;3244;p186"/>
          <p:cNvSpPr/>
          <p:nvPr/>
        </p:nvSpPr>
        <p:spPr>
          <a:xfrm>
            <a:off x="1678250" y="3271775"/>
            <a:ext cx="5739300" cy="522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Replica and Observations Comparison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245" name="Google Shape;3245;p186"/>
          <p:cNvSpPr/>
          <p:nvPr/>
        </p:nvSpPr>
        <p:spPr>
          <a:xfrm>
            <a:off x="1726450" y="4343275"/>
            <a:ext cx="5739300" cy="522900"/>
          </a:xfrm>
          <a:prstGeom prst="roundRect">
            <a:avLst>
              <a:gd name="adj" fmla="val 16667"/>
            </a:avLst>
          </a:prstGeom>
          <a:solidFill>
            <a:srgbClr val="F0B0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Work-From-Home Evaluation</a:t>
            </a:r>
            <a:endParaRPr sz="1800" b="1"/>
          </a:p>
        </p:txBody>
      </p:sp>
      <p:cxnSp>
        <p:nvCxnSpPr>
          <p:cNvPr id="3246" name="Google Shape;3246;p186"/>
          <p:cNvCxnSpPr>
            <a:stCxn id="3242" idx="2"/>
            <a:endCxn id="3243" idx="0"/>
          </p:cNvCxnSpPr>
          <p:nvPr/>
        </p:nvCxnSpPr>
        <p:spPr>
          <a:xfrm>
            <a:off x="4596100" y="1651675"/>
            <a:ext cx="0" cy="54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7" name="Google Shape;3247;p186"/>
          <p:cNvCxnSpPr/>
          <p:nvPr/>
        </p:nvCxnSpPr>
        <p:spPr>
          <a:xfrm>
            <a:off x="4596100" y="2723175"/>
            <a:ext cx="0" cy="54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8" name="Google Shape;3248;p186"/>
          <p:cNvCxnSpPr/>
          <p:nvPr/>
        </p:nvCxnSpPr>
        <p:spPr>
          <a:xfrm>
            <a:off x="4596100" y="3794675"/>
            <a:ext cx="0" cy="54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169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70" name="Google Shape;3070;p169"/>
          <p:cNvSpPr txBox="1">
            <a:spLocks noGrp="1"/>
          </p:cNvSpPr>
          <p:nvPr>
            <p:ph type="subTitle" idx="1"/>
          </p:nvPr>
        </p:nvSpPr>
        <p:spPr>
          <a:xfrm>
            <a:off x="191225" y="1090125"/>
            <a:ext cx="6809400" cy="392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Motivation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Key Questions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Data Sources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Methodology I: Big Data Analysis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Methodology II: WFH Testing in TDM23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Conclusions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187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WFH (Workers &amp; Employment)</a:t>
            </a:r>
            <a:endParaRPr/>
          </a:p>
        </p:txBody>
      </p:sp>
      <p:graphicFrame>
        <p:nvGraphicFramePr>
          <p:cNvPr id="3254" name="Google Shape;3254;p187"/>
          <p:cNvGraphicFramePr/>
          <p:nvPr>
            <p:extLst>
              <p:ext uri="{D42A27DB-BD31-4B8C-83A1-F6EECF244321}">
                <p14:modId xmlns:p14="http://schemas.microsoft.com/office/powerpoint/2010/main" val="1783688292"/>
              </p:ext>
            </p:extLst>
          </p:nvPr>
        </p:nvGraphicFramePr>
        <p:xfrm>
          <a:off x="191224" y="1764587"/>
          <a:ext cx="3097025" cy="1762875"/>
        </p:xfrm>
        <a:graphic>
          <a:graphicData uri="http://schemas.openxmlformats.org/drawingml/2006/table">
            <a:tbl>
              <a:tblPr>
                <a:noFill/>
                <a:tableStyleId>{B38731EE-1744-4373-8215-A883519AACAA}</a:tableStyleId>
              </a:tblPr>
              <a:tblGrid>
                <a:gridCol w="61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State</a:t>
                      </a:r>
                      <a:endParaRPr b="1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Different from Regional Default</a:t>
                      </a:r>
                      <a:endParaRPr b="1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WFH Rate</a:t>
                      </a:r>
                      <a:endParaRPr b="1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NH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0.16</a:t>
                      </a:r>
                      <a:endParaRPr dirty="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55" name="Google Shape;3255;p187"/>
          <p:cNvGraphicFramePr/>
          <p:nvPr>
            <p:extLst>
              <p:ext uri="{D42A27DB-BD31-4B8C-83A1-F6EECF244321}">
                <p14:modId xmlns:p14="http://schemas.microsoft.com/office/powerpoint/2010/main" val="792254977"/>
              </p:ext>
            </p:extLst>
          </p:nvPr>
        </p:nvGraphicFramePr>
        <p:xfrm>
          <a:off x="191224" y="1164850"/>
          <a:ext cx="3097025" cy="463250"/>
        </p:xfrm>
        <a:graphic>
          <a:graphicData uri="http://schemas.openxmlformats.org/drawingml/2006/table">
            <a:tbl>
              <a:tblPr>
                <a:noFill/>
                <a:tableStyleId>{B38731EE-1744-4373-8215-A883519AACAA}</a:tableStyleId>
              </a:tblPr>
              <a:tblGrid>
                <a:gridCol w="248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Regional Default WFH Rate</a:t>
                      </a:r>
                      <a:endParaRPr b="1"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0.21</a:t>
                      </a: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56" name="Google Shape;3256;p187"/>
          <p:cNvGraphicFramePr/>
          <p:nvPr>
            <p:extLst>
              <p:ext uri="{D42A27DB-BD31-4B8C-83A1-F6EECF244321}">
                <p14:modId xmlns:p14="http://schemas.microsoft.com/office/powerpoint/2010/main" val="2276542764"/>
              </p:ext>
            </p:extLst>
          </p:nvPr>
        </p:nvGraphicFramePr>
        <p:xfrm>
          <a:off x="3371319" y="1166623"/>
          <a:ext cx="3181125" cy="3712100"/>
        </p:xfrm>
        <a:graphic>
          <a:graphicData uri="http://schemas.openxmlformats.org/drawingml/2006/table">
            <a:tbl>
              <a:tblPr>
                <a:noFill/>
                <a:tableStyleId>{B38731EE-1744-4373-8215-A883519AACAA}</a:tableStyleId>
              </a:tblPr>
              <a:tblGrid>
                <a:gridCol w="88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MPO</a:t>
                      </a:r>
                      <a:endParaRPr b="1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Different from Regional Default</a:t>
                      </a:r>
                      <a:endParaRPr b="1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WFH Rate</a:t>
                      </a:r>
                      <a:endParaRPr b="1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BRMPO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BRPC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CCC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CMRPC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FRCOG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MRPC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MVC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MVPC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NMCOG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NPEDC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OCPC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0.24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PVPC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SRPEDD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257" name="Google Shape;3257;p187"/>
          <p:cNvGraphicFramePr/>
          <p:nvPr/>
        </p:nvGraphicFramePr>
        <p:xfrm>
          <a:off x="6635513" y="1164850"/>
          <a:ext cx="2461025" cy="2962350"/>
        </p:xfrm>
        <a:graphic>
          <a:graphicData uri="http://schemas.openxmlformats.org/drawingml/2006/table">
            <a:tbl>
              <a:tblPr>
                <a:noFill/>
                <a:tableStyleId>{B38731EE-1744-4373-8215-A883519AACAA}</a:tableStyleId>
              </a:tblPr>
              <a:tblGrid>
                <a:gridCol w="146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Job Sector Code</a:t>
                      </a:r>
                      <a:endParaRPr b="1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WFH Rate</a:t>
                      </a:r>
                      <a:endParaRPr b="1"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1_constr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2_eduhlth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0.18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3_finance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0.39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4_public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0.32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5_info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6_ret_leis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7_manu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8_other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9_profbus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10_ttu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</a:t>
                      </a:r>
                      <a:endParaRPr/>
                    </a:p>
                  </a:txBody>
                  <a:tcPr marL="18275" marR="18275" marT="18275" marB="1827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258" name="Google Shape;3258;p187"/>
          <p:cNvSpPr txBox="1"/>
          <p:nvPr/>
        </p:nvSpPr>
        <p:spPr>
          <a:xfrm>
            <a:off x="191225" y="4835775"/>
            <a:ext cx="10491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p188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 Generation</a:t>
            </a:r>
            <a:endParaRPr/>
          </a:p>
        </p:txBody>
      </p:sp>
      <p:graphicFrame>
        <p:nvGraphicFramePr>
          <p:cNvPr id="3264" name="Google Shape;3264;p188"/>
          <p:cNvGraphicFramePr/>
          <p:nvPr>
            <p:extLst>
              <p:ext uri="{D42A27DB-BD31-4B8C-83A1-F6EECF244321}">
                <p14:modId xmlns:p14="http://schemas.microsoft.com/office/powerpoint/2010/main" val="187018829"/>
              </p:ext>
            </p:extLst>
          </p:nvPr>
        </p:nvGraphicFramePr>
        <p:xfrm>
          <a:off x="2105025" y="1096925"/>
          <a:ext cx="4933950" cy="3349400"/>
        </p:xfrm>
        <a:graphic>
          <a:graphicData uri="http://schemas.openxmlformats.org/drawingml/2006/table">
            <a:tbl>
              <a:tblPr>
                <a:noFill/>
                <a:tableStyleId>{AC92816B-67FF-48E5-9B8F-7D0C59B4E290}</a:tableStyleId>
              </a:tblPr>
              <a:tblGrid>
                <a:gridCol w="80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8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690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Productions</a:t>
                      </a:r>
                      <a:endParaRPr sz="17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BD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TDM23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alibri"/>
                          <a:cs typeface="Calibri"/>
                          <a:sym typeface="Calibri"/>
                        </a:rPr>
                        <a:t>Replica </a:t>
                      </a:r>
                      <a:endParaRPr b="1" dirty="0">
                        <a:latin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alibri"/>
                          <a:cs typeface="Calibri"/>
                          <a:sym typeface="Calibri"/>
                        </a:rPr>
                        <a:t>(2019 vs 2022)</a:t>
                      </a:r>
                      <a:endParaRPr b="1" dirty="0"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9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Purpose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WFH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WFH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Change (%)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HBW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6,614,267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5,187,203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-21.58%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-26.79%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83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HBPB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8,283,843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8,283,843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20.11%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B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HBSC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2,064,901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2,064,901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-9.64%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HBSR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7,620,362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7,620,362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10.88%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CA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NHBNW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9,387,685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9,387,685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23.03%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NHBW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1,786,076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1,401,077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-21.56%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-29.21%</a:t>
                      </a:r>
                      <a:endParaRPr sz="13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7C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265" name="Google Shape;3265;p188"/>
          <p:cNvSpPr txBox="1"/>
          <p:nvPr/>
        </p:nvSpPr>
        <p:spPr>
          <a:xfrm>
            <a:off x="2024815" y="4749700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999999"/>
                </a:solidFill>
              </a:rPr>
              <a:t>Source: TDM23, Replica</a:t>
            </a:r>
            <a:endParaRPr sz="800" b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2">
          <a:extLst>
            <a:ext uri="{FF2B5EF4-FFF2-40B4-BE49-F238E27FC236}">
              <a16:creationId xmlns:a16="http://schemas.microsoft.com/office/drawing/2014/main" id="{2145A94E-06F3-416C-3712-3384D207D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Google Shape;3263;p188">
            <a:extLst>
              <a:ext uri="{FF2B5EF4-FFF2-40B4-BE49-F238E27FC236}">
                <a16:creationId xmlns:a16="http://schemas.microsoft.com/office/drawing/2014/main" id="{030B4B4E-69E3-28F4-3EC8-659765CCD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 Generation</a:t>
            </a:r>
            <a:endParaRPr/>
          </a:p>
        </p:txBody>
      </p:sp>
      <p:graphicFrame>
        <p:nvGraphicFramePr>
          <p:cNvPr id="2" name="Google Shape;3271;p189">
            <a:extLst>
              <a:ext uri="{FF2B5EF4-FFF2-40B4-BE49-F238E27FC236}">
                <a16:creationId xmlns:a16="http://schemas.microsoft.com/office/drawing/2014/main" id="{417F7DBC-780A-8979-B78A-E5996C6F2D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6851526"/>
              </p:ext>
            </p:extLst>
          </p:nvPr>
        </p:nvGraphicFramePr>
        <p:xfrm>
          <a:off x="2105025" y="1096926"/>
          <a:ext cx="4933950" cy="3349398"/>
        </p:xfrm>
        <a:graphic>
          <a:graphicData uri="http://schemas.openxmlformats.org/drawingml/2006/table">
            <a:tbl>
              <a:tblPr>
                <a:noFill/>
                <a:tableStyleId>{AC92816B-67FF-48E5-9B8F-7D0C59B4E290}</a:tableStyleId>
              </a:tblPr>
              <a:tblGrid>
                <a:gridCol w="82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8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356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Attractions</a:t>
                      </a:r>
                      <a:endParaRPr sz="17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BD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4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TDM23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alibri"/>
                          <a:cs typeface="Calibri"/>
                          <a:sym typeface="Calibri"/>
                        </a:rPr>
                        <a:t>Replica </a:t>
                      </a:r>
                      <a:endParaRPr b="1" dirty="0">
                        <a:latin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alibri"/>
                          <a:cs typeface="Calibri"/>
                          <a:sym typeface="Calibri"/>
                        </a:rPr>
                        <a:t>(2019 vs 2022)</a:t>
                      </a:r>
                      <a:endParaRPr b="1" dirty="0"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10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Purpose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WFH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WFH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Change (%)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HBW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6,573,843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5,212,135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-20.71%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-26.79%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83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HBPB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8,285,785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7,854,617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-5.20%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B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20.11%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B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HBSC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1,119,388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1,119,388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-9.64%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HBSR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7,008,437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6,676,424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-4.74%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1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10.88%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CA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NHBNW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9,009,416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8,409,368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-6.66%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9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23.03%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NHBW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1,732,248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1,457,185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-15.88%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917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-29.21%</a:t>
                      </a:r>
                      <a:endParaRPr sz="13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17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7C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Google Shape;3265;p188">
            <a:extLst>
              <a:ext uri="{FF2B5EF4-FFF2-40B4-BE49-F238E27FC236}">
                <a16:creationId xmlns:a16="http://schemas.microsoft.com/office/drawing/2014/main" id="{A7E5D268-4343-C1CC-FD12-C06736B8B3B2}"/>
              </a:ext>
            </a:extLst>
          </p:cNvPr>
          <p:cNvSpPr txBox="1"/>
          <p:nvPr/>
        </p:nvSpPr>
        <p:spPr>
          <a:xfrm>
            <a:off x="2024815" y="4749700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999999"/>
                </a:solidFill>
              </a:rPr>
              <a:t>Source: TDM23, Replica</a:t>
            </a:r>
            <a:endParaRPr sz="800" b="1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29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190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 Distribution</a:t>
            </a:r>
            <a:endParaRPr/>
          </a:p>
        </p:txBody>
      </p:sp>
      <p:pic>
        <p:nvPicPr>
          <p:cNvPr id="3278" name="Google Shape;3278;p19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50" y="965800"/>
            <a:ext cx="6603912" cy="40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9" name="Google Shape;3279;p190"/>
          <p:cNvSpPr txBox="1"/>
          <p:nvPr/>
        </p:nvSpPr>
        <p:spPr>
          <a:xfrm>
            <a:off x="2105025" y="4749700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TDM23,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191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 Distribution</a:t>
            </a:r>
            <a:endParaRPr/>
          </a:p>
        </p:txBody>
      </p:sp>
      <p:pic>
        <p:nvPicPr>
          <p:cNvPr id="3285" name="Google Shape;3285;p19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900" y="939325"/>
            <a:ext cx="6456190" cy="40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6" name="Google Shape;3286;p191"/>
          <p:cNvSpPr txBox="1"/>
          <p:nvPr/>
        </p:nvSpPr>
        <p:spPr>
          <a:xfrm>
            <a:off x="2105025" y="4749700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TDM23,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192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Choice</a:t>
            </a:r>
            <a:endParaRPr/>
          </a:p>
        </p:txBody>
      </p:sp>
      <p:graphicFrame>
        <p:nvGraphicFramePr>
          <p:cNvPr id="3292" name="Google Shape;3292;p192"/>
          <p:cNvGraphicFramePr/>
          <p:nvPr>
            <p:extLst>
              <p:ext uri="{D42A27DB-BD31-4B8C-83A1-F6EECF244321}">
                <p14:modId xmlns:p14="http://schemas.microsoft.com/office/powerpoint/2010/main" val="1365708193"/>
              </p:ext>
            </p:extLst>
          </p:nvPr>
        </p:nvGraphicFramePr>
        <p:xfrm>
          <a:off x="1766425" y="1600500"/>
          <a:ext cx="5797250" cy="2873050"/>
        </p:xfrm>
        <a:graphic>
          <a:graphicData uri="http://schemas.openxmlformats.org/drawingml/2006/table">
            <a:tbl>
              <a:tblPr>
                <a:noFill/>
                <a:tableStyleId>{AC92816B-67FF-48E5-9B8F-7D0C59B4E290}</a:tableStyleId>
              </a:tblPr>
              <a:tblGrid>
                <a:gridCol w="145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6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TDM23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cs typeface="Calibri"/>
                          <a:sym typeface="Calibri"/>
                        </a:rPr>
                        <a:t>Replica Change (2019 -&gt; 2022)</a:t>
                      </a:r>
                      <a:endParaRPr sz="1600" b="1" dirty="0"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WFH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WFH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Change (%)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86.20%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86.52%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0.4%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D4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2.00%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C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Non-motorized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11.45%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11.42%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-0.2%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D56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3.10%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CB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Public Transit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2.36%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2.05%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-13.0%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C5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-51.20%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96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93" name="Google Shape;3293;p192"/>
          <p:cNvSpPr txBox="1"/>
          <p:nvPr/>
        </p:nvSpPr>
        <p:spPr>
          <a:xfrm>
            <a:off x="1766425" y="4610700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TDM23,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193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Choice</a:t>
            </a:r>
            <a:endParaRPr/>
          </a:p>
        </p:txBody>
      </p:sp>
      <p:graphicFrame>
        <p:nvGraphicFramePr>
          <p:cNvPr id="3299" name="Google Shape;3299;p193"/>
          <p:cNvGraphicFramePr/>
          <p:nvPr>
            <p:extLst>
              <p:ext uri="{D42A27DB-BD31-4B8C-83A1-F6EECF244321}">
                <p14:modId xmlns:p14="http://schemas.microsoft.com/office/powerpoint/2010/main" val="2820097340"/>
              </p:ext>
            </p:extLst>
          </p:nvPr>
        </p:nvGraphicFramePr>
        <p:xfrm>
          <a:off x="1728363" y="1704113"/>
          <a:ext cx="5687275" cy="2426200"/>
        </p:xfrm>
        <a:graphic>
          <a:graphicData uri="http://schemas.openxmlformats.org/drawingml/2006/table">
            <a:tbl>
              <a:tblPr>
                <a:noFill/>
                <a:tableStyleId>{AC92816B-67FF-48E5-9B8F-7D0C59B4E290}</a:tableStyleId>
              </a:tblPr>
              <a:tblGrid>
                <a:gridCol w="142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7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TDM23</a:t>
                      </a:r>
                      <a:endParaRPr sz="1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alibri"/>
                          <a:cs typeface="Calibri"/>
                          <a:sym typeface="Calibri"/>
                        </a:rPr>
                        <a:t>Replica Change (2019 -&gt; 2022)</a:t>
                      </a:r>
                      <a:endParaRPr b="1" dirty="0"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WFH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WFH &amp; -1 ASC Transit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Change (%)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86.20%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87.28%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1.26%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4CD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2.00%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1C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Non-motorized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11.45%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11.75%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2.64%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C28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3.10%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CBF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Public Transit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2.36%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0.97%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-58.83%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8D7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-51.20%</a:t>
                      </a:r>
                      <a:endParaRPr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9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96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00" name="Google Shape;3300;p193"/>
          <p:cNvSpPr txBox="1"/>
          <p:nvPr/>
        </p:nvSpPr>
        <p:spPr>
          <a:xfrm>
            <a:off x="1728375" y="4253225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TDM23,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8802638-1173-0117-6CB0-42ED124A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00" y="961444"/>
            <a:ext cx="6997199" cy="418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05" name="Google Shape;3305;p194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 Assignment</a:t>
            </a:r>
            <a:endParaRPr/>
          </a:p>
        </p:txBody>
      </p:sp>
      <p:sp>
        <p:nvSpPr>
          <p:cNvPr id="3307" name="Google Shape;3307;p194"/>
          <p:cNvSpPr txBox="1"/>
          <p:nvPr/>
        </p:nvSpPr>
        <p:spPr>
          <a:xfrm>
            <a:off x="2105025" y="4749700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TDM23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195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 Validation</a:t>
            </a:r>
            <a:endParaRPr/>
          </a:p>
        </p:txBody>
      </p:sp>
      <p:graphicFrame>
        <p:nvGraphicFramePr>
          <p:cNvPr id="3313" name="Google Shape;3313;p195"/>
          <p:cNvGraphicFramePr/>
          <p:nvPr>
            <p:extLst>
              <p:ext uri="{D42A27DB-BD31-4B8C-83A1-F6EECF244321}">
                <p14:modId xmlns:p14="http://schemas.microsoft.com/office/powerpoint/2010/main" val="2793292480"/>
              </p:ext>
            </p:extLst>
          </p:nvPr>
        </p:nvGraphicFramePr>
        <p:xfrm>
          <a:off x="961027" y="938178"/>
          <a:ext cx="7221946" cy="4049487"/>
        </p:xfrm>
        <a:graphic>
          <a:graphicData uri="http://schemas.openxmlformats.org/drawingml/2006/table">
            <a:tbl>
              <a:tblPr>
                <a:noFill/>
                <a:tableStyleId>{AC92816B-67FF-48E5-9B8F-7D0C59B4E290}</a:tableStyleId>
              </a:tblPr>
              <a:tblGrid>
                <a:gridCol w="109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9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3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26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864">
                  <a:extLst>
                    <a:ext uri="{9D8B030D-6E8A-4147-A177-3AD203B41FA5}">
                      <a16:colId xmlns:a16="http://schemas.microsoft.com/office/drawing/2014/main" val="3696250313"/>
                    </a:ext>
                  </a:extLst>
                </a:gridCol>
                <a:gridCol w="1240276">
                  <a:extLst>
                    <a:ext uri="{9D8B030D-6E8A-4147-A177-3AD203B41FA5}">
                      <a16:colId xmlns:a16="http://schemas.microsoft.com/office/drawing/2014/main" val="3228322946"/>
                    </a:ext>
                  </a:extLst>
                </a:gridCol>
              </a:tblGrid>
              <a:tr h="717818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cs typeface="Calibri"/>
                          <a:sym typeface="Calibri"/>
                        </a:rPr>
                        <a:t>Mode</a:t>
                      </a:r>
                      <a:endParaRPr sz="1500" b="1" dirty="0">
                        <a:latin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MBTA 2022 Ridership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TDM23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(WFH)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TDM23</a:t>
                      </a: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(WFH &amp; -1 ASC Transit)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181741"/>
                  </a:ext>
                </a:extLst>
              </a:tr>
              <a:tr h="55602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Ridership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Difference (%)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Ridership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Difference (%)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0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261,938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440,375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68.1%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194,023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-25.9%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8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30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BRT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37,981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31,627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-16.7%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26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14,244</a:t>
                      </a:r>
                      <a:endParaRPr sz="1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-62.5%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8C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69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ight Rail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125,667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161,856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28.8%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8CB7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78,518</a:t>
                      </a:r>
                      <a:endParaRPr sz="1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-37.5%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A9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9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Heavy Rail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292,978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430,438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46.9%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C47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211,777</a:t>
                      </a:r>
                      <a:endParaRPr sz="1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-27.7%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B6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43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Comm. Rail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84,004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86,697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3.2%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56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40,551</a:t>
                      </a:r>
                      <a:endParaRPr sz="1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-51.7%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99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30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3,259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2,009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-38.4%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A8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1,099</a:t>
                      </a:r>
                      <a:endParaRPr sz="15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-66.3%</a:t>
                      </a:r>
                      <a:endParaRPr sz="15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87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15" name="Google Shape;3315;p195"/>
          <p:cNvSpPr txBox="1"/>
          <p:nvPr/>
        </p:nvSpPr>
        <p:spPr>
          <a:xfrm>
            <a:off x="874294" y="4953876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999999"/>
                </a:solidFill>
              </a:rPr>
              <a:t>Source: TDM23, MBTA</a:t>
            </a:r>
            <a:endParaRPr sz="800" b="1" dirty="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3416F38-EF16-1EF0-0465-F6E03511F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08" y="862539"/>
            <a:ext cx="6864183" cy="411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21" name="Google Shape;3321;p196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Highway Assignment</a:t>
            </a:r>
            <a:endParaRPr/>
          </a:p>
        </p:txBody>
      </p:sp>
      <p:sp>
        <p:nvSpPr>
          <p:cNvPr id="3323" name="Google Shape;3323;p196"/>
          <p:cNvSpPr txBox="1"/>
          <p:nvPr/>
        </p:nvSpPr>
        <p:spPr>
          <a:xfrm>
            <a:off x="2105025" y="4749700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TDM23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Google Shape;3075;p170" title="Chart"/>
          <p:cNvPicPr preferRelativeResize="0"/>
          <p:nvPr/>
        </p:nvPicPr>
        <p:blipFill rotWithShape="1">
          <a:blip r:embed="rId3">
            <a:alphaModFix/>
          </a:blip>
          <a:srcRect l="2731" t="4061" r="2093" b="3636"/>
          <a:stretch/>
        </p:blipFill>
        <p:spPr>
          <a:xfrm>
            <a:off x="3249550" y="1224775"/>
            <a:ext cx="5894451" cy="3477985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Google Shape;3076;p170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077" name="Google Shape;3077;p170"/>
          <p:cNvSpPr txBox="1"/>
          <p:nvPr/>
        </p:nvSpPr>
        <p:spPr>
          <a:xfrm>
            <a:off x="3249550" y="4474450"/>
            <a:ext cx="10491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MBTA</a:t>
            </a:r>
            <a:endParaRPr sz="800" b="1">
              <a:solidFill>
                <a:srgbClr val="999999"/>
              </a:solidFill>
            </a:endParaRPr>
          </a:p>
        </p:txBody>
      </p:sp>
      <p:sp>
        <p:nvSpPr>
          <p:cNvPr id="3078" name="Google Shape;3078;p170"/>
          <p:cNvSpPr/>
          <p:nvPr/>
        </p:nvSpPr>
        <p:spPr>
          <a:xfrm>
            <a:off x="191225" y="1224775"/>
            <a:ext cx="2932500" cy="436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Post-pandemic travel patterns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079" name="Google Shape;3079;p170"/>
          <p:cNvSpPr/>
          <p:nvPr/>
        </p:nvSpPr>
        <p:spPr>
          <a:xfrm>
            <a:off x="191225" y="1987300"/>
            <a:ext cx="2932500" cy="436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TDM23      2019 base year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3080" name="Google Shape;3080;p170"/>
          <p:cNvCxnSpPr/>
          <p:nvPr/>
        </p:nvCxnSpPr>
        <p:spPr>
          <a:xfrm>
            <a:off x="1168275" y="2205700"/>
            <a:ext cx="271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81" name="Google Shape;3081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25" y="2633025"/>
            <a:ext cx="2932499" cy="1535334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p170"/>
          <p:cNvSpPr txBox="1"/>
          <p:nvPr/>
        </p:nvSpPr>
        <p:spPr>
          <a:xfrm>
            <a:off x="1187525" y="4021138"/>
            <a:ext cx="9399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FF0000"/>
                </a:solidFill>
              </a:rPr>
              <a:t>?</a:t>
            </a:r>
            <a:endParaRPr sz="6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197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Highway Validation</a:t>
            </a:r>
            <a:endParaRPr/>
          </a:p>
        </p:txBody>
      </p:sp>
      <p:pic>
        <p:nvPicPr>
          <p:cNvPr id="3329" name="Google Shape;3329;p19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00" y="1065075"/>
            <a:ext cx="6543811" cy="40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0" name="Google Shape;3330;p197"/>
          <p:cNvSpPr txBox="1"/>
          <p:nvPr/>
        </p:nvSpPr>
        <p:spPr>
          <a:xfrm>
            <a:off x="1899825" y="4835750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TDM23, Replica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p198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Highway Validation</a:t>
            </a:r>
            <a:endParaRPr/>
          </a:p>
        </p:txBody>
      </p:sp>
      <p:pic>
        <p:nvPicPr>
          <p:cNvPr id="3336" name="Google Shape;3336;p19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88" y="959175"/>
            <a:ext cx="6507827" cy="4045148"/>
          </a:xfrm>
          <a:prstGeom prst="rect">
            <a:avLst/>
          </a:prstGeom>
          <a:noFill/>
          <a:ln>
            <a:noFill/>
          </a:ln>
        </p:spPr>
      </p:pic>
      <p:sp>
        <p:nvSpPr>
          <p:cNvPr id="3337" name="Google Shape;3337;p198"/>
          <p:cNvSpPr txBox="1"/>
          <p:nvPr/>
        </p:nvSpPr>
        <p:spPr>
          <a:xfrm>
            <a:off x="1754175" y="4802650"/>
            <a:ext cx="1492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</a:rPr>
              <a:t>Source: TDM23, HPMS</a:t>
            </a:r>
            <a:endParaRPr sz="800"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199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43" name="Google Shape;3343;p199"/>
          <p:cNvSpPr txBox="1">
            <a:spLocks noGrp="1"/>
          </p:cNvSpPr>
          <p:nvPr>
            <p:ph type="body" idx="4294967295"/>
          </p:nvPr>
        </p:nvSpPr>
        <p:spPr>
          <a:xfrm>
            <a:off x="191225" y="1055774"/>
            <a:ext cx="7774500" cy="365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Post-Pandemic Travel Shifts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Decline in work trips, especially to CBD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in local non-work trips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 in transit mode share and VMTs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 Platform Insights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bridge gaps and highlight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shifts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cautiously due to model architecture differences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WFH Activation Findings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Improves results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not sufficient alone to explain full post-pandemic behavior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4">
          <a:extLst>
            <a:ext uri="{FF2B5EF4-FFF2-40B4-BE49-F238E27FC236}">
              <a16:creationId xmlns:a16="http://schemas.microsoft.com/office/drawing/2014/main" id="{0C94C080-629F-3DE6-8A1C-862ADCE7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167">
            <a:extLst>
              <a:ext uri="{FF2B5EF4-FFF2-40B4-BE49-F238E27FC236}">
                <a16:creationId xmlns:a16="http://schemas.microsoft.com/office/drawing/2014/main" id="{9208288D-23C6-FD6E-8809-0425807550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700" y="2510281"/>
            <a:ext cx="8625900" cy="1437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3300" dirty="0"/>
            </a:br>
            <a:r>
              <a:rPr lang="en" sz="3300" dirty="0"/>
              <a:t>Thank you!</a:t>
            </a:r>
            <a:endParaRPr sz="3300" dirty="0"/>
          </a:p>
        </p:txBody>
      </p:sp>
      <p:sp>
        <p:nvSpPr>
          <p:cNvPr id="3056" name="Google Shape;3056;p167">
            <a:extLst>
              <a:ext uri="{FF2B5EF4-FFF2-40B4-BE49-F238E27FC236}">
                <a16:creationId xmlns:a16="http://schemas.microsoft.com/office/drawing/2014/main" id="{41539A8A-E219-B11D-D703-93BA948B93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700" y="3812310"/>
            <a:ext cx="7746300" cy="127303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linkClick r:id="rId3"/>
              </a:rPr>
              <a:t>pcharitatos@ctps.org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linkClick r:id="rId4"/>
              </a:rPr>
              <a:t>dhan@ctps.org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linkClick r:id="rId5"/>
              </a:rPr>
              <a:t>model.support@ctps.org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2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171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73197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088" name="Google Shape;3088;p171"/>
          <p:cNvSpPr/>
          <p:nvPr/>
        </p:nvSpPr>
        <p:spPr>
          <a:xfrm>
            <a:off x="598463" y="1749525"/>
            <a:ext cx="3044700" cy="436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Big Data Platforms </a:t>
            </a:r>
            <a:r>
              <a:rPr lang="en" sz="1600" dirty="0">
                <a:solidFill>
                  <a:srgbClr val="FF6D01"/>
                </a:solidFill>
              </a:rPr>
              <a:t>(REPLICA)</a:t>
            </a:r>
            <a:endParaRPr sz="1600" dirty="0">
              <a:solidFill>
                <a:srgbClr val="FF6D01"/>
              </a:solidFill>
            </a:endParaRPr>
          </a:p>
        </p:txBody>
      </p:sp>
      <p:sp>
        <p:nvSpPr>
          <p:cNvPr id="3089" name="Google Shape;3089;p171"/>
          <p:cNvSpPr/>
          <p:nvPr/>
        </p:nvSpPr>
        <p:spPr>
          <a:xfrm>
            <a:off x="598463" y="3679325"/>
            <a:ext cx="3044700" cy="436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Work-From-Home in TDM23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090" name="Google Shape;3090;p171"/>
          <p:cNvSpPr/>
          <p:nvPr/>
        </p:nvSpPr>
        <p:spPr>
          <a:xfrm>
            <a:off x="5262713" y="1312725"/>
            <a:ext cx="3044700" cy="436800"/>
          </a:xfrm>
          <a:prstGeom prst="roundRect">
            <a:avLst>
              <a:gd name="adj" fmla="val 16667"/>
            </a:avLst>
          </a:prstGeom>
          <a:solidFill>
            <a:srgbClr val="F0B0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Post-Pandemic Travel Patterns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091" name="Google Shape;3091;p171"/>
          <p:cNvSpPr/>
          <p:nvPr/>
        </p:nvSpPr>
        <p:spPr>
          <a:xfrm>
            <a:off x="5262713" y="2186325"/>
            <a:ext cx="3044700" cy="436800"/>
          </a:xfrm>
          <a:prstGeom prst="roundRect">
            <a:avLst>
              <a:gd name="adj" fmla="val 16667"/>
            </a:avLst>
          </a:prstGeom>
          <a:solidFill>
            <a:srgbClr val="F0B0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Inform Calibration Process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3092" name="Google Shape;3092;p171"/>
          <p:cNvCxnSpPr>
            <a:stCxn id="3088" idx="3"/>
            <a:endCxn id="3090" idx="1"/>
          </p:cNvCxnSpPr>
          <p:nvPr/>
        </p:nvCxnSpPr>
        <p:spPr>
          <a:xfrm rot="10800000" flipH="1">
            <a:off x="3643163" y="1531125"/>
            <a:ext cx="1619700" cy="43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3" name="Google Shape;3093;p171"/>
          <p:cNvCxnSpPr>
            <a:stCxn id="3090" idx="2"/>
            <a:endCxn id="3091" idx="0"/>
          </p:cNvCxnSpPr>
          <p:nvPr/>
        </p:nvCxnSpPr>
        <p:spPr>
          <a:xfrm>
            <a:off x="6785063" y="1749525"/>
            <a:ext cx="0" cy="43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4" name="Google Shape;3094;p171"/>
          <p:cNvCxnSpPr>
            <a:stCxn id="3088" idx="3"/>
            <a:endCxn id="3091" idx="1"/>
          </p:cNvCxnSpPr>
          <p:nvPr/>
        </p:nvCxnSpPr>
        <p:spPr>
          <a:xfrm>
            <a:off x="3643163" y="1967925"/>
            <a:ext cx="1619700" cy="43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5" name="Google Shape;3095;p171"/>
          <p:cNvSpPr/>
          <p:nvPr/>
        </p:nvSpPr>
        <p:spPr>
          <a:xfrm>
            <a:off x="5262713" y="3679325"/>
            <a:ext cx="3044700" cy="436800"/>
          </a:xfrm>
          <a:prstGeom prst="roundRect">
            <a:avLst>
              <a:gd name="adj" fmla="val 16667"/>
            </a:avLst>
          </a:prstGeom>
          <a:solidFill>
            <a:srgbClr val="F0B0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Captures Travel Patterns?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3096" name="Google Shape;3096;p171"/>
          <p:cNvCxnSpPr>
            <a:stCxn id="3089" idx="3"/>
            <a:endCxn id="3095" idx="1"/>
          </p:cNvCxnSpPr>
          <p:nvPr/>
        </p:nvCxnSpPr>
        <p:spPr>
          <a:xfrm>
            <a:off x="3643163" y="3897725"/>
            <a:ext cx="161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7" name="Google Shape;3097;p171"/>
          <p:cNvSpPr txBox="1"/>
          <p:nvPr/>
        </p:nvSpPr>
        <p:spPr>
          <a:xfrm>
            <a:off x="3910088" y="3552625"/>
            <a:ext cx="1085700" cy="2253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Activation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3098" name="Google Shape;3098;p171"/>
          <p:cNvCxnSpPr>
            <a:stCxn id="3090" idx="3"/>
            <a:endCxn id="3095" idx="3"/>
          </p:cNvCxnSpPr>
          <p:nvPr/>
        </p:nvCxnSpPr>
        <p:spPr>
          <a:xfrm>
            <a:off x="8307413" y="1531125"/>
            <a:ext cx="600" cy="2366700"/>
          </a:xfrm>
          <a:prstGeom prst="bentConnector3">
            <a:avLst>
              <a:gd name="adj1" fmla="val 396875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172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87612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Questions</a:t>
            </a:r>
            <a:endParaRPr/>
          </a:p>
        </p:txBody>
      </p:sp>
      <p:sp>
        <p:nvSpPr>
          <p:cNvPr id="3104" name="Google Shape;3104;p172"/>
          <p:cNvSpPr txBox="1">
            <a:spLocks noGrp="1"/>
          </p:cNvSpPr>
          <p:nvPr>
            <p:ph type="subTitle" idx="1"/>
          </p:nvPr>
        </p:nvSpPr>
        <p:spPr>
          <a:xfrm>
            <a:off x="191225" y="1392675"/>
            <a:ext cx="8761200" cy="3648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How have mobility patterns shifted in the post-pandemic era?     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To what extent is Replica data valid and effective for calibrating TDM23?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Does activating TDM23’s WFH component adequately reflect post-pandemic travel behavior?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173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87612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110" name="Google Shape;3110;p173"/>
          <p:cNvSpPr txBox="1"/>
          <p:nvPr/>
        </p:nvSpPr>
        <p:spPr>
          <a:xfrm>
            <a:off x="1621500" y="1543075"/>
            <a:ext cx="23949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>
              <a:solidFill>
                <a:srgbClr val="E7E6E6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pic>
        <p:nvPicPr>
          <p:cNvPr id="3111" name="Google Shape;3111;p173"/>
          <p:cNvPicPr preferRelativeResize="0"/>
          <p:nvPr/>
        </p:nvPicPr>
        <p:blipFill rotWithShape="1">
          <a:blip r:embed="rId3">
            <a:alphaModFix/>
          </a:blip>
          <a:srcRect l="6534" t="8483" r="6682" b="5826"/>
          <a:stretch/>
        </p:blipFill>
        <p:spPr>
          <a:xfrm>
            <a:off x="421325" y="1249675"/>
            <a:ext cx="1021200" cy="102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12" name="Google Shape;3112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275" y="1249675"/>
            <a:ext cx="1079100" cy="1021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113" name="Google Shape;3113;p173"/>
          <p:cNvGrpSpPr/>
          <p:nvPr/>
        </p:nvGrpSpPr>
        <p:grpSpPr>
          <a:xfrm>
            <a:off x="1825084" y="1155851"/>
            <a:ext cx="7127232" cy="3378395"/>
            <a:chOff x="2314575" y="1173250"/>
            <a:chExt cx="5901003" cy="2797147"/>
          </a:xfrm>
        </p:grpSpPr>
        <p:sp>
          <p:nvSpPr>
            <p:cNvPr id="3114" name="Google Shape;3114;p173"/>
            <p:cNvSpPr txBox="1"/>
            <p:nvPr/>
          </p:nvSpPr>
          <p:spPr>
            <a:xfrm>
              <a:off x="2314575" y="1173250"/>
              <a:ext cx="20583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104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49" b="1" u="sng">
                  <a:solidFill>
                    <a:srgbClr val="1A0A0F"/>
                  </a:solidFill>
                </a:rPr>
                <a:t>TDM23</a:t>
              </a:r>
              <a:endParaRPr sz="2349" b="1" u="sng">
                <a:solidFill>
                  <a:srgbClr val="1A0A0F"/>
                </a:solidFill>
              </a:endParaRPr>
            </a:p>
          </p:txBody>
        </p:sp>
        <p:sp>
          <p:nvSpPr>
            <p:cNvPr id="3115" name="Google Shape;3115;p173"/>
            <p:cNvSpPr txBox="1"/>
            <p:nvPr/>
          </p:nvSpPr>
          <p:spPr>
            <a:xfrm>
              <a:off x="2314575" y="2826500"/>
              <a:ext cx="20583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104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49" b="1" u="sng">
                  <a:solidFill>
                    <a:srgbClr val="1A0A0F"/>
                  </a:solidFill>
                </a:rPr>
                <a:t>MBTA</a:t>
              </a:r>
              <a:endParaRPr sz="2349" b="1" u="sng">
                <a:solidFill>
                  <a:srgbClr val="1A0A0F"/>
                </a:solidFill>
              </a:endParaRPr>
            </a:p>
          </p:txBody>
        </p:sp>
        <p:sp>
          <p:nvSpPr>
            <p:cNvPr id="3116" name="Google Shape;3116;p173"/>
            <p:cNvSpPr txBox="1"/>
            <p:nvPr/>
          </p:nvSpPr>
          <p:spPr>
            <a:xfrm>
              <a:off x="2314575" y="3108497"/>
              <a:ext cx="2058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7">
                  <a:solidFill>
                    <a:srgbClr val="1A0A0F"/>
                  </a:solidFill>
                </a:rPr>
                <a:t>Massachusetts Bay Transportation Authority</a:t>
              </a:r>
              <a:endParaRPr sz="1607">
                <a:solidFill>
                  <a:srgbClr val="1A0A0F"/>
                </a:solidFill>
              </a:endParaRPr>
            </a:p>
          </p:txBody>
        </p:sp>
        <p:sp>
          <p:nvSpPr>
            <p:cNvPr id="3117" name="Google Shape;3117;p173"/>
            <p:cNvSpPr txBox="1"/>
            <p:nvPr/>
          </p:nvSpPr>
          <p:spPr>
            <a:xfrm>
              <a:off x="6157275" y="1173250"/>
              <a:ext cx="20583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104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49" b="1" u="sng">
                  <a:solidFill>
                    <a:srgbClr val="1A0A0F"/>
                  </a:solidFill>
                </a:rPr>
                <a:t>Replica</a:t>
              </a:r>
              <a:endParaRPr sz="2349" b="1" u="sng">
                <a:solidFill>
                  <a:srgbClr val="1A0A0F"/>
                </a:solidFill>
              </a:endParaRPr>
            </a:p>
          </p:txBody>
        </p:sp>
        <p:sp>
          <p:nvSpPr>
            <p:cNvPr id="3118" name="Google Shape;3118;p173"/>
            <p:cNvSpPr txBox="1"/>
            <p:nvPr/>
          </p:nvSpPr>
          <p:spPr>
            <a:xfrm>
              <a:off x="6157278" y="1463353"/>
              <a:ext cx="2058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7">
                  <a:solidFill>
                    <a:srgbClr val="1A0A0F"/>
                  </a:solidFill>
                </a:rPr>
                <a:t>Big Data Fusion Platform</a:t>
              </a:r>
              <a:endParaRPr sz="1507">
                <a:solidFill>
                  <a:srgbClr val="1A0A0F"/>
                </a:solidFill>
              </a:endParaRPr>
            </a:p>
          </p:txBody>
        </p:sp>
        <p:sp>
          <p:nvSpPr>
            <p:cNvPr id="3119" name="Google Shape;3119;p173"/>
            <p:cNvSpPr txBox="1"/>
            <p:nvPr/>
          </p:nvSpPr>
          <p:spPr>
            <a:xfrm>
              <a:off x="6157275" y="2818248"/>
              <a:ext cx="20583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104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49" b="1" u="sng">
                  <a:solidFill>
                    <a:srgbClr val="1A0A0F"/>
                  </a:solidFill>
                </a:rPr>
                <a:t>HPMS</a:t>
              </a:r>
              <a:endParaRPr sz="2349" b="1" u="sng">
                <a:solidFill>
                  <a:srgbClr val="1A0A0F"/>
                </a:solidFill>
              </a:endParaRPr>
            </a:p>
          </p:txBody>
        </p:sp>
        <p:sp>
          <p:nvSpPr>
            <p:cNvPr id="3120" name="Google Shape;3120;p173"/>
            <p:cNvSpPr txBox="1"/>
            <p:nvPr/>
          </p:nvSpPr>
          <p:spPr>
            <a:xfrm>
              <a:off x="6157275" y="3108348"/>
              <a:ext cx="2058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7">
                  <a:solidFill>
                    <a:srgbClr val="1A0A0F"/>
                  </a:solidFill>
                </a:rPr>
                <a:t>Highway Performance Monitoring System</a:t>
              </a:r>
              <a:endParaRPr sz="1607">
                <a:solidFill>
                  <a:srgbClr val="1A0A0F"/>
                </a:solidFill>
              </a:endParaRPr>
            </a:p>
          </p:txBody>
        </p:sp>
        <p:sp>
          <p:nvSpPr>
            <p:cNvPr id="3121" name="Google Shape;3121;p173"/>
            <p:cNvSpPr txBox="1"/>
            <p:nvPr/>
          </p:nvSpPr>
          <p:spPr>
            <a:xfrm>
              <a:off x="2314575" y="1463353"/>
              <a:ext cx="2058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7">
                  <a:solidFill>
                    <a:srgbClr val="1A0A0F"/>
                  </a:solidFill>
                </a:rPr>
                <a:t>Boston Region’s Travel Demand Model</a:t>
              </a:r>
              <a:endParaRPr sz="1607">
                <a:solidFill>
                  <a:srgbClr val="1A0A0F"/>
                </a:solidFill>
              </a:endParaRPr>
            </a:p>
          </p:txBody>
        </p:sp>
      </p:grpSp>
      <p:pic>
        <p:nvPicPr>
          <p:cNvPr id="3122" name="Google Shape;3122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300" y="3136725"/>
            <a:ext cx="1021199" cy="102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3" name="Google Shape;3123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2250" y="2976525"/>
            <a:ext cx="1424625" cy="14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74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87612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Sources: TDM23</a:t>
            </a:r>
            <a:endParaRPr/>
          </a:p>
        </p:txBody>
      </p:sp>
      <p:pic>
        <p:nvPicPr>
          <p:cNvPr id="3129" name="Google Shape;312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738" y="1126950"/>
            <a:ext cx="7098174" cy="35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175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87612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Sources: TDM23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5" name="Google Shape;3135;p175" title="Screenshot 2025-07-21 at 10.44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21" y="882317"/>
            <a:ext cx="5927558" cy="4261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176"/>
          <p:cNvSpPr txBox="1">
            <a:spLocks noGrp="1"/>
          </p:cNvSpPr>
          <p:nvPr>
            <p:ph type="title"/>
          </p:nvPr>
        </p:nvSpPr>
        <p:spPr>
          <a:xfrm>
            <a:off x="191225" y="111950"/>
            <a:ext cx="8761200" cy="681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Sources: </a:t>
            </a:r>
            <a:r>
              <a:rPr lang="en" dirty="0">
                <a:solidFill>
                  <a:srgbClr val="FF6D01"/>
                </a:solidFill>
              </a:rPr>
              <a:t>REPLICA</a:t>
            </a:r>
            <a:endParaRPr dirty="0">
              <a:solidFill>
                <a:srgbClr val="FF6D01"/>
              </a:solidFill>
            </a:endParaRPr>
          </a:p>
        </p:txBody>
      </p:sp>
      <p:sp>
        <p:nvSpPr>
          <p:cNvPr id="3141" name="Google Shape;3141;p176"/>
          <p:cNvSpPr/>
          <p:nvPr/>
        </p:nvSpPr>
        <p:spPr>
          <a:xfrm>
            <a:off x="171725" y="1138475"/>
            <a:ext cx="8800200" cy="522900"/>
          </a:xfrm>
          <a:prstGeom prst="roundRect">
            <a:avLst>
              <a:gd name="adj" fmla="val 16667"/>
            </a:avLst>
          </a:prstGeom>
          <a:solidFill>
            <a:srgbClr val="F0B1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     Activity-based</a:t>
            </a:r>
            <a:r>
              <a:rPr lang="en" sz="1800" dirty="0">
                <a:solidFill>
                  <a:schemeClr val="tx1"/>
                </a:solidFill>
              </a:rPr>
              <a:t> Model      Simulates daily travel patterns for </a:t>
            </a:r>
            <a:r>
              <a:rPr lang="en" sz="1800" b="1" dirty="0">
                <a:solidFill>
                  <a:schemeClr val="tx1"/>
                </a:solidFill>
              </a:rPr>
              <a:t>individuals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3142" name="Google Shape;3142;p176"/>
          <p:cNvSpPr/>
          <p:nvPr/>
        </p:nvSpPr>
        <p:spPr>
          <a:xfrm>
            <a:off x="191225" y="2371125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Mobile location data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43" name="Google Shape;3143;p176"/>
          <p:cNvSpPr/>
          <p:nvPr/>
        </p:nvSpPr>
        <p:spPr>
          <a:xfrm>
            <a:off x="191225" y="2869250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Consumer/resident data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44" name="Google Shape;3144;p176"/>
          <p:cNvSpPr/>
          <p:nvPr/>
        </p:nvSpPr>
        <p:spPr>
          <a:xfrm>
            <a:off x="191225" y="3367375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Built environment data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45" name="Google Shape;3145;p176"/>
          <p:cNvSpPr/>
          <p:nvPr/>
        </p:nvSpPr>
        <p:spPr>
          <a:xfrm>
            <a:off x="191225" y="3865500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Economic activity data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46" name="Google Shape;3146;p176"/>
          <p:cNvSpPr/>
          <p:nvPr/>
        </p:nvSpPr>
        <p:spPr>
          <a:xfrm>
            <a:off x="191225" y="4363625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Ground truth data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47" name="Google Shape;3147;p176"/>
          <p:cNvSpPr txBox="1"/>
          <p:nvPr/>
        </p:nvSpPr>
        <p:spPr>
          <a:xfrm>
            <a:off x="1040375" y="1754800"/>
            <a:ext cx="9951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Inputs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148" name="Google Shape;3148;p176"/>
          <p:cNvSpPr/>
          <p:nvPr/>
        </p:nvSpPr>
        <p:spPr>
          <a:xfrm>
            <a:off x="3276525" y="2789738"/>
            <a:ext cx="2693400" cy="404700"/>
          </a:xfrm>
          <a:prstGeom prst="roundRect">
            <a:avLst>
              <a:gd name="adj" fmla="val 16667"/>
            </a:avLst>
          </a:prstGeom>
          <a:solidFill>
            <a:srgbClr val="F0B1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Region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49" name="Google Shape;3149;p176"/>
          <p:cNvSpPr/>
          <p:nvPr/>
        </p:nvSpPr>
        <p:spPr>
          <a:xfrm>
            <a:off x="3276625" y="3287863"/>
            <a:ext cx="2693400" cy="404700"/>
          </a:xfrm>
          <a:prstGeom prst="roundRect">
            <a:avLst>
              <a:gd name="adj" fmla="val 16667"/>
            </a:avLst>
          </a:prstGeom>
          <a:solidFill>
            <a:srgbClr val="F0B1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Season: Fall or Spring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150" name="Google Shape;3150;p176"/>
          <p:cNvSpPr/>
          <p:nvPr/>
        </p:nvSpPr>
        <p:spPr>
          <a:xfrm>
            <a:off x="3276525" y="3785988"/>
            <a:ext cx="2693400" cy="563700"/>
          </a:xfrm>
          <a:prstGeom prst="roundRect">
            <a:avLst>
              <a:gd name="adj" fmla="val 16667"/>
            </a:avLst>
          </a:prstGeom>
          <a:solidFill>
            <a:srgbClr val="F0B13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Day Type: 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Weekday or Weekend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51" name="Google Shape;3151;p176"/>
          <p:cNvSpPr txBox="1"/>
          <p:nvPr/>
        </p:nvSpPr>
        <p:spPr>
          <a:xfrm>
            <a:off x="3328200" y="2252913"/>
            <a:ext cx="24876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User Can Select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152" name="Google Shape;3152;p176"/>
          <p:cNvSpPr/>
          <p:nvPr/>
        </p:nvSpPr>
        <p:spPr>
          <a:xfrm>
            <a:off x="6259375" y="2371113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OD Pairs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53" name="Google Shape;3153;p176"/>
          <p:cNvSpPr/>
          <p:nvPr/>
        </p:nvSpPr>
        <p:spPr>
          <a:xfrm>
            <a:off x="6259375" y="2869238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Trip Purpose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54" name="Google Shape;3154;p176"/>
          <p:cNvSpPr/>
          <p:nvPr/>
        </p:nvSpPr>
        <p:spPr>
          <a:xfrm>
            <a:off x="6259375" y="3367363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Traffic Flows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55" name="Google Shape;3155;p176"/>
          <p:cNvSpPr/>
          <p:nvPr/>
        </p:nvSpPr>
        <p:spPr>
          <a:xfrm>
            <a:off x="6259375" y="3865488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Mode Share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56" name="Google Shape;3156;p176"/>
          <p:cNvSpPr/>
          <p:nvPr/>
        </p:nvSpPr>
        <p:spPr>
          <a:xfrm>
            <a:off x="6259375" y="4363613"/>
            <a:ext cx="2693400" cy="404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Time of Day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57" name="Google Shape;3157;p176"/>
          <p:cNvSpPr txBox="1"/>
          <p:nvPr/>
        </p:nvSpPr>
        <p:spPr>
          <a:xfrm>
            <a:off x="6988375" y="1754800"/>
            <a:ext cx="12354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Outputs</a:t>
            </a:r>
            <a:endParaRPr sz="2100" b="1">
              <a:solidFill>
                <a:schemeClr val="dk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AC38663-8EC1-881A-5491-9909FDE2D464}"/>
              </a:ext>
            </a:extLst>
          </p:cNvPr>
          <p:cNvCxnSpPr/>
          <p:nvPr/>
        </p:nvCxnSpPr>
        <p:spPr>
          <a:xfrm>
            <a:off x="3396841" y="1411705"/>
            <a:ext cx="292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oston MPO">
      <a:dk1>
        <a:srgbClr val="000000"/>
      </a:dk1>
      <a:lt1>
        <a:srgbClr val="FFFFFF"/>
      </a:lt1>
      <a:dk2>
        <a:srgbClr val="0F4979"/>
      </a:dk2>
      <a:lt2>
        <a:srgbClr val="E7E6E6"/>
      </a:lt2>
      <a:accent1>
        <a:srgbClr val="0F4979"/>
      </a:accent1>
      <a:accent2>
        <a:srgbClr val="E1A851"/>
      </a:accent2>
      <a:accent3>
        <a:srgbClr val="808080"/>
      </a:accent3>
      <a:accent4>
        <a:srgbClr val="6898C8"/>
      </a:accent4>
      <a:accent5>
        <a:srgbClr val="9D473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ston MPO">
      <a:dk1>
        <a:srgbClr val="000000"/>
      </a:dk1>
      <a:lt1>
        <a:srgbClr val="FFFFFF"/>
      </a:lt1>
      <a:dk2>
        <a:srgbClr val="0F4979"/>
      </a:dk2>
      <a:lt2>
        <a:srgbClr val="E7E6E6"/>
      </a:lt2>
      <a:accent1>
        <a:srgbClr val="0F4979"/>
      </a:accent1>
      <a:accent2>
        <a:srgbClr val="E1A851"/>
      </a:accent2>
      <a:accent3>
        <a:srgbClr val="808080"/>
      </a:accent3>
      <a:accent4>
        <a:srgbClr val="6898C8"/>
      </a:accent4>
      <a:accent5>
        <a:srgbClr val="9D473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ston MPO">
      <a:dk1>
        <a:srgbClr val="000000"/>
      </a:dk1>
      <a:lt1>
        <a:srgbClr val="FFFFFF"/>
      </a:lt1>
      <a:dk2>
        <a:srgbClr val="0F4979"/>
      </a:dk2>
      <a:lt2>
        <a:srgbClr val="E7E6E6"/>
      </a:lt2>
      <a:accent1>
        <a:srgbClr val="0F4979"/>
      </a:accent1>
      <a:accent2>
        <a:srgbClr val="E1A851"/>
      </a:accent2>
      <a:accent3>
        <a:srgbClr val="808080"/>
      </a:accent3>
      <a:accent4>
        <a:srgbClr val="6898C8"/>
      </a:accent4>
      <a:accent5>
        <a:srgbClr val="9D473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1003</Words>
  <Application>Microsoft Macintosh PowerPoint</Application>
  <PresentationFormat>On-screen Show (16:9)</PresentationFormat>
  <Paragraphs>382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NTR</vt:lpstr>
      <vt:lpstr>Calibri</vt:lpstr>
      <vt:lpstr>IBM Plex Sans SemiBold</vt:lpstr>
      <vt:lpstr>Sora Medium</vt:lpstr>
      <vt:lpstr>Arial</vt:lpstr>
      <vt:lpstr>Sora ExtraLight</vt:lpstr>
      <vt:lpstr>Courier New</vt:lpstr>
      <vt:lpstr>Sora Light</vt:lpstr>
      <vt:lpstr>IBM Plex Sans</vt:lpstr>
      <vt:lpstr>Sora</vt:lpstr>
      <vt:lpstr>Sora SemiBold</vt:lpstr>
      <vt:lpstr>IBM Plex Sans Medium</vt:lpstr>
      <vt:lpstr>Office Theme</vt:lpstr>
      <vt:lpstr>Office Theme</vt:lpstr>
      <vt:lpstr>Office Theme</vt:lpstr>
      <vt:lpstr>Evaluating a Big Data Platform and the Role of a Work-From-Home Component in Travel Demand Model Calibration</vt:lpstr>
      <vt:lpstr>Contents</vt:lpstr>
      <vt:lpstr>Motivation</vt:lpstr>
      <vt:lpstr>Motivation</vt:lpstr>
      <vt:lpstr>Key Questions</vt:lpstr>
      <vt:lpstr>Data Sources</vt:lpstr>
      <vt:lpstr>Data Sources: TDM23</vt:lpstr>
      <vt:lpstr>Data Sources: TDM23 </vt:lpstr>
      <vt:lpstr>Data Sources: REPLICA</vt:lpstr>
      <vt:lpstr>PowerPoint Presentation</vt:lpstr>
      <vt:lpstr>Methodology (Big Data Analysis)</vt:lpstr>
      <vt:lpstr>Methodology (Big Data Analysis)</vt:lpstr>
      <vt:lpstr>Trip Generation (REPLICA)</vt:lpstr>
      <vt:lpstr>Trip Distribution (REPLICA)</vt:lpstr>
      <vt:lpstr>Trip Distribution (REPLICA)</vt:lpstr>
      <vt:lpstr>Mode Choice (REPLICA)</vt:lpstr>
      <vt:lpstr>Mode Choice (REPLICA)</vt:lpstr>
      <vt:lpstr>Highway Assignment (REPLICA)</vt:lpstr>
      <vt:lpstr>Methodology (WFH Testing)</vt:lpstr>
      <vt:lpstr>WFH (Workers &amp; Employment)</vt:lpstr>
      <vt:lpstr>Trip Generation</vt:lpstr>
      <vt:lpstr>Trip Generation</vt:lpstr>
      <vt:lpstr>Trip Distribution</vt:lpstr>
      <vt:lpstr>Trip Distribution</vt:lpstr>
      <vt:lpstr>Mode Choice</vt:lpstr>
      <vt:lpstr>Mode Choice</vt:lpstr>
      <vt:lpstr>Transit Assignment</vt:lpstr>
      <vt:lpstr>Transit Validation</vt:lpstr>
      <vt:lpstr>Highway Assignment</vt:lpstr>
      <vt:lpstr>Highway Validation</vt:lpstr>
      <vt:lpstr>Highway Validation</vt:lpstr>
      <vt:lpstr>Conclusions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Paris Charitatos</cp:lastModifiedBy>
  <cp:revision>8</cp:revision>
  <dcterms:modified xsi:type="dcterms:W3CDTF">2025-09-15T04:52:22Z</dcterms:modified>
</cp:coreProperties>
</file>